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67" r:id="rId3"/>
    <p:sldId id="277" r:id="rId4"/>
    <p:sldId id="258" r:id="rId5"/>
    <p:sldId id="263" r:id="rId6"/>
    <p:sldId id="259" r:id="rId7"/>
  </p:sldIdLst>
  <p:sldSz cx="9144000" cy="5143500" type="screen16x9"/>
  <p:notesSz cx="6858000" cy="9144000"/>
  <p:embeddedFontLst>
    <p:embeddedFont>
      <p:font typeface="Anaheim" panose="020B0604020202020204" charset="0"/>
      <p:regular r:id="rId9"/>
    </p:embeddedFont>
    <p:embeddedFont>
      <p:font typeface="Bebas Neue" panose="020B0604020202020204" charset="0"/>
      <p:regular r:id="rId10"/>
    </p:embeddedFont>
    <p:embeddedFont>
      <p:font typeface="Press Start 2P" panose="020B0604020202020204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B2D2D5-E6A6-46F4-A220-DD85CF83FECA}">
  <a:tblStyle styleId="{31B2D2D5-E6A6-46F4-A220-DD85CF83FE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gf89d944118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" name="Google Shape;1039;gf89d944118_0_5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gf89d944118_0_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" name="Google Shape;1426;gf89d944118_0_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f89d944118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f89d944118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f1fb69573f_3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f1fb69573f_3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350490" y="1615346"/>
            <a:ext cx="6530025" cy="3968925"/>
          </a:xfrm>
          <a:custGeom>
            <a:avLst/>
            <a:gdLst/>
            <a:ahLst/>
            <a:cxnLst/>
            <a:rect l="l" t="t" r="r" b="b"/>
            <a:pathLst>
              <a:path w="261201" h="158757" extrusionOk="0">
                <a:moveTo>
                  <a:pt x="10087" y="152742"/>
                </a:moveTo>
                <a:cubicBezTo>
                  <a:pt x="-21698" y="148813"/>
                  <a:pt x="29874" y="127272"/>
                  <a:pt x="51344" y="119484"/>
                </a:cubicBezTo>
                <a:cubicBezTo>
                  <a:pt x="72815" y="111696"/>
                  <a:pt x="117440" y="114151"/>
                  <a:pt x="138910" y="106012"/>
                </a:cubicBezTo>
                <a:cubicBezTo>
                  <a:pt x="160381" y="97873"/>
                  <a:pt x="165432" y="79770"/>
                  <a:pt x="180167" y="70648"/>
                </a:cubicBezTo>
                <a:cubicBezTo>
                  <a:pt x="194902" y="61527"/>
                  <a:pt x="216360" y="62596"/>
                  <a:pt x="227318" y="51283"/>
                </a:cubicBezTo>
                <a:cubicBezTo>
                  <a:pt x="238277" y="39970"/>
                  <a:pt x="243462" y="-12525"/>
                  <a:pt x="245918" y="2771"/>
                </a:cubicBezTo>
                <a:cubicBezTo>
                  <a:pt x="248374" y="18067"/>
                  <a:pt x="281358" y="118064"/>
                  <a:pt x="242053" y="143059"/>
                </a:cubicBezTo>
                <a:cubicBezTo>
                  <a:pt x="202748" y="168054"/>
                  <a:pt x="41872" y="156671"/>
                  <a:pt x="10087" y="15274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 rot="-1582772">
            <a:off x="8399782" y="3146985"/>
            <a:ext cx="905187" cy="265028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789671" y="-772266"/>
            <a:ext cx="3595000" cy="2792525"/>
          </a:xfrm>
          <a:custGeom>
            <a:avLst/>
            <a:gdLst/>
            <a:ahLst/>
            <a:cxnLst/>
            <a:rect l="l" t="t" r="r" b="b"/>
            <a:pathLst>
              <a:path w="143800" h="111701" extrusionOk="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 rot="126079">
            <a:off x="394117" y="129200"/>
            <a:ext cx="750015" cy="219592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7079738">
            <a:off x="184591" y="858635"/>
            <a:ext cx="164101" cy="331324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495449" y="381724"/>
            <a:ext cx="351071" cy="315348"/>
          </a:xfrm>
          <a:custGeom>
            <a:avLst/>
            <a:gdLst/>
            <a:ahLst/>
            <a:cxnLst/>
            <a:rect l="l" t="t" r="r" b="b"/>
            <a:pathLst>
              <a:path w="4036" h="3625" extrusionOk="0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346047">
            <a:off x="3370099" y="4597325"/>
            <a:ext cx="1201737" cy="450424"/>
          </a:xfrm>
          <a:custGeom>
            <a:avLst/>
            <a:gdLst/>
            <a:ahLst/>
            <a:cxnLst/>
            <a:rect l="l" t="t" r="r" b="b"/>
            <a:pathLst>
              <a:path w="7745" h="2903" extrusionOk="0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766401" y="4604103"/>
            <a:ext cx="280200" cy="280200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107837" y="400550"/>
            <a:ext cx="524556" cy="446866"/>
          </a:xfrm>
          <a:custGeom>
            <a:avLst/>
            <a:gdLst/>
            <a:ahLst/>
            <a:cxnLst/>
            <a:rect l="l" t="t" r="r" b="b"/>
            <a:pathLst>
              <a:path w="4738" h="4036" extrusionOk="0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-2549037">
            <a:off x="6065366" y="4656872"/>
            <a:ext cx="164102" cy="331321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606875">
            <a:off x="5602165" y="429601"/>
            <a:ext cx="750022" cy="219593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-2549037">
            <a:off x="390141" y="4438435"/>
            <a:ext cx="164102" cy="331321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713100" y="2238454"/>
            <a:ext cx="4215300" cy="103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713125" y="3277150"/>
            <a:ext cx="4215300" cy="6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ctrTitle" idx="2"/>
          </p:nvPr>
        </p:nvSpPr>
        <p:spPr>
          <a:xfrm>
            <a:off x="713100" y="1255550"/>
            <a:ext cx="4215300" cy="982800"/>
          </a:xfrm>
          <a:prstGeom prst="rect">
            <a:avLst/>
          </a:prstGeom>
        </p:spPr>
        <p:txBody>
          <a:bodyPr spcFirstLastPara="1" wrap="square" lIns="91425" tIns="365750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61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/>
          <p:nvPr/>
        </p:nvSpPr>
        <p:spPr>
          <a:xfrm>
            <a:off x="-401435" y="2272207"/>
            <a:ext cx="10098800" cy="3633725"/>
          </a:xfrm>
          <a:custGeom>
            <a:avLst/>
            <a:gdLst/>
            <a:ahLst/>
            <a:cxnLst/>
            <a:rect l="l" t="t" r="r" b="b"/>
            <a:pathLst>
              <a:path w="403952" h="145349" extrusionOk="0">
                <a:moveTo>
                  <a:pt x="3838" y="57241"/>
                </a:moveTo>
                <a:cubicBezTo>
                  <a:pt x="-1728" y="33889"/>
                  <a:pt x="-3493" y="-3176"/>
                  <a:pt x="14428" y="218"/>
                </a:cubicBezTo>
                <a:cubicBezTo>
                  <a:pt x="32349" y="3612"/>
                  <a:pt x="79325" y="60771"/>
                  <a:pt x="111366" y="77606"/>
                </a:cubicBezTo>
                <a:cubicBezTo>
                  <a:pt x="143407" y="94441"/>
                  <a:pt x="180226" y="98490"/>
                  <a:pt x="206676" y="101230"/>
                </a:cubicBezTo>
                <a:cubicBezTo>
                  <a:pt x="233126" y="103970"/>
                  <a:pt x="248205" y="97035"/>
                  <a:pt x="270064" y="94048"/>
                </a:cubicBezTo>
                <a:cubicBezTo>
                  <a:pt x="291923" y="91061"/>
                  <a:pt x="316487" y="84556"/>
                  <a:pt x="337828" y="83309"/>
                </a:cubicBezTo>
                <a:cubicBezTo>
                  <a:pt x="359169" y="82062"/>
                  <a:pt x="388062" y="82494"/>
                  <a:pt x="398109" y="86567"/>
                </a:cubicBezTo>
                <a:cubicBezTo>
                  <a:pt x="408156" y="90640"/>
                  <a:pt x="403268" y="100008"/>
                  <a:pt x="398109" y="107747"/>
                </a:cubicBezTo>
                <a:cubicBezTo>
                  <a:pt x="392950" y="115486"/>
                  <a:pt x="425534" y="127569"/>
                  <a:pt x="367154" y="133000"/>
                </a:cubicBezTo>
                <a:cubicBezTo>
                  <a:pt x="308774" y="138431"/>
                  <a:pt x="108380" y="152958"/>
                  <a:pt x="47827" y="140331"/>
                </a:cubicBezTo>
                <a:cubicBezTo>
                  <a:pt x="-12726" y="127705"/>
                  <a:pt x="9405" y="80593"/>
                  <a:pt x="3838" y="5724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99" name="Google Shape;99;p9"/>
          <p:cNvSpPr/>
          <p:nvPr/>
        </p:nvSpPr>
        <p:spPr>
          <a:xfrm>
            <a:off x="-561710" y="-238006"/>
            <a:ext cx="4232993" cy="1696837"/>
          </a:xfrm>
          <a:custGeom>
            <a:avLst/>
            <a:gdLst/>
            <a:ahLst/>
            <a:cxnLst/>
            <a:rect l="l" t="t" r="r" b="b"/>
            <a:pathLst>
              <a:path w="104216" h="41776" extrusionOk="0">
                <a:moveTo>
                  <a:pt x="6378" y="40699"/>
                </a:moveTo>
                <a:cubicBezTo>
                  <a:pt x="8884" y="45028"/>
                  <a:pt x="16631" y="34434"/>
                  <a:pt x="23124" y="29080"/>
                </a:cubicBezTo>
                <a:cubicBezTo>
                  <a:pt x="29617" y="23726"/>
                  <a:pt x="34915" y="12106"/>
                  <a:pt x="45338" y="8574"/>
                </a:cubicBezTo>
                <a:cubicBezTo>
                  <a:pt x="55762" y="5043"/>
                  <a:pt x="76609" y="8859"/>
                  <a:pt x="85665" y="7891"/>
                </a:cubicBezTo>
                <a:cubicBezTo>
                  <a:pt x="94722" y="6923"/>
                  <a:pt x="112607" y="3563"/>
                  <a:pt x="99677" y="2765"/>
                </a:cubicBezTo>
                <a:cubicBezTo>
                  <a:pt x="86747" y="1968"/>
                  <a:pt x="23636" y="-3216"/>
                  <a:pt x="8086" y="3106"/>
                </a:cubicBezTo>
                <a:cubicBezTo>
                  <a:pt x="-7464" y="9428"/>
                  <a:pt x="3872" y="36370"/>
                  <a:pt x="6378" y="4069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00" name="Google Shape;100;p9"/>
          <p:cNvSpPr/>
          <p:nvPr/>
        </p:nvSpPr>
        <p:spPr>
          <a:xfrm rot="126079">
            <a:off x="716867" y="194038"/>
            <a:ext cx="750015" cy="219592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9"/>
          <p:cNvSpPr/>
          <p:nvPr/>
        </p:nvSpPr>
        <p:spPr>
          <a:xfrm rot="-281910">
            <a:off x="184591" y="923460"/>
            <a:ext cx="164101" cy="331322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3495449" y="381724"/>
            <a:ext cx="351071" cy="315348"/>
          </a:xfrm>
          <a:custGeom>
            <a:avLst/>
            <a:gdLst/>
            <a:ahLst/>
            <a:cxnLst/>
            <a:rect l="l" t="t" r="r" b="b"/>
            <a:pathLst>
              <a:path w="4036" h="3625" extrusionOk="0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9"/>
          <p:cNvSpPr/>
          <p:nvPr/>
        </p:nvSpPr>
        <p:spPr>
          <a:xfrm rot="-2700000">
            <a:off x="6129820" y="4334171"/>
            <a:ext cx="1201745" cy="450420"/>
          </a:xfrm>
          <a:custGeom>
            <a:avLst/>
            <a:gdLst/>
            <a:ahLst/>
            <a:cxnLst/>
            <a:rect l="l" t="t" r="r" b="b"/>
            <a:pathLst>
              <a:path w="7745" h="2903" extrusionOk="0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9"/>
          <p:cNvSpPr/>
          <p:nvPr/>
        </p:nvSpPr>
        <p:spPr>
          <a:xfrm>
            <a:off x="4431901" y="4682428"/>
            <a:ext cx="280200" cy="280200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9"/>
          <p:cNvSpPr/>
          <p:nvPr/>
        </p:nvSpPr>
        <p:spPr>
          <a:xfrm rot="-4499985" flipH="1">
            <a:off x="450823" y="4380664"/>
            <a:ext cx="524556" cy="446868"/>
          </a:xfrm>
          <a:custGeom>
            <a:avLst/>
            <a:gdLst/>
            <a:ahLst/>
            <a:cxnLst/>
            <a:rect l="l" t="t" r="r" b="b"/>
            <a:pathLst>
              <a:path w="4738" h="4036" extrusionOk="0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9"/>
          <p:cNvSpPr/>
          <p:nvPr/>
        </p:nvSpPr>
        <p:spPr>
          <a:xfrm rot="-4297704">
            <a:off x="2340466" y="4438435"/>
            <a:ext cx="164102" cy="331322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9"/>
          <p:cNvSpPr/>
          <p:nvPr/>
        </p:nvSpPr>
        <p:spPr>
          <a:xfrm rot="1606875">
            <a:off x="5602165" y="429601"/>
            <a:ext cx="750022" cy="219593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9"/>
          <p:cNvSpPr/>
          <p:nvPr/>
        </p:nvSpPr>
        <p:spPr>
          <a:xfrm>
            <a:off x="8220026" y="381728"/>
            <a:ext cx="280200" cy="280200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title"/>
          </p:nvPr>
        </p:nvSpPr>
        <p:spPr>
          <a:xfrm>
            <a:off x="3969625" y="1458875"/>
            <a:ext cx="4461300" cy="10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0" name="Google Shape;110;p9"/>
          <p:cNvSpPr txBox="1">
            <a:spLocks noGrp="1"/>
          </p:cNvSpPr>
          <p:nvPr>
            <p:ph type="subTitle" idx="1"/>
          </p:nvPr>
        </p:nvSpPr>
        <p:spPr>
          <a:xfrm>
            <a:off x="3969625" y="2519725"/>
            <a:ext cx="4461300" cy="116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3"/>
          <p:cNvSpPr/>
          <p:nvPr/>
        </p:nvSpPr>
        <p:spPr>
          <a:xfrm>
            <a:off x="-789671" y="-707441"/>
            <a:ext cx="3595000" cy="2792525"/>
          </a:xfrm>
          <a:custGeom>
            <a:avLst/>
            <a:gdLst/>
            <a:ahLst/>
            <a:cxnLst/>
            <a:rect l="l" t="t" r="r" b="b"/>
            <a:pathLst>
              <a:path w="143800" h="111701" extrusionOk="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36" name="Google Shape;136;p13"/>
          <p:cNvSpPr/>
          <p:nvPr/>
        </p:nvSpPr>
        <p:spPr>
          <a:xfrm rot="10800000">
            <a:off x="7301954" y="2841009"/>
            <a:ext cx="3595000" cy="2792525"/>
          </a:xfrm>
          <a:custGeom>
            <a:avLst/>
            <a:gdLst/>
            <a:ahLst/>
            <a:cxnLst/>
            <a:rect l="l" t="t" r="r" b="b"/>
            <a:pathLst>
              <a:path w="143800" h="111701" extrusionOk="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37" name="Google Shape;137;p13"/>
          <p:cNvSpPr/>
          <p:nvPr/>
        </p:nvSpPr>
        <p:spPr>
          <a:xfrm>
            <a:off x="135926" y="905103"/>
            <a:ext cx="280200" cy="280200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3"/>
          <p:cNvSpPr/>
          <p:nvPr/>
        </p:nvSpPr>
        <p:spPr>
          <a:xfrm rot="1606875">
            <a:off x="632815" y="269651"/>
            <a:ext cx="750022" cy="219593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3"/>
          <p:cNvSpPr/>
          <p:nvPr/>
        </p:nvSpPr>
        <p:spPr>
          <a:xfrm rot="5797880">
            <a:off x="8640501" y="381726"/>
            <a:ext cx="351069" cy="315346"/>
          </a:xfrm>
          <a:custGeom>
            <a:avLst/>
            <a:gdLst/>
            <a:ahLst/>
            <a:cxnLst/>
            <a:rect l="l" t="t" r="r" b="b"/>
            <a:pathLst>
              <a:path w="4036" h="3625" extrusionOk="0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3"/>
          <p:cNvSpPr/>
          <p:nvPr/>
        </p:nvSpPr>
        <p:spPr>
          <a:xfrm rot="-281910">
            <a:off x="8563991" y="4610260"/>
            <a:ext cx="164101" cy="331322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3"/>
          <p:cNvSpPr/>
          <p:nvPr/>
        </p:nvSpPr>
        <p:spPr>
          <a:xfrm rot="-9177506">
            <a:off x="8794215" y="1036922"/>
            <a:ext cx="164101" cy="331322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3"/>
          <p:cNvSpPr/>
          <p:nvPr/>
        </p:nvSpPr>
        <p:spPr>
          <a:xfrm rot="-4499985" flipH="1">
            <a:off x="8663961" y="3816339"/>
            <a:ext cx="524556" cy="446868"/>
          </a:xfrm>
          <a:custGeom>
            <a:avLst/>
            <a:gdLst/>
            <a:ahLst/>
            <a:cxnLst/>
            <a:rect l="l" t="t" r="r" b="b"/>
            <a:pathLst>
              <a:path w="4738" h="4036" extrusionOk="0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3"/>
          <p:cNvSpPr/>
          <p:nvPr/>
        </p:nvSpPr>
        <p:spPr>
          <a:xfrm rot="-9177506">
            <a:off x="66340" y="4173422"/>
            <a:ext cx="164101" cy="331322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/>
          </p:nvPr>
        </p:nvSpPr>
        <p:spPr>
          <a:xfrm>
            <a:off x="720000" y="1902475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2" hasCustomPrompt="1"/>
          </p:nvPr>
        </p:nvSpPr>
        <p:spPr>
          <a:xfrm>
            <a:off x="1106100" y="1483700"/>
            <a:ext cx="12273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1"/>
          </p:nvPr>
        </p:nvSpPr>
        <p:spPr>
          <a:xfrm>
            <a:off x="720000" y="2315275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3"/>
          </p:nvPr>
        </p:nvSpPr>
        <p:spPr>
          <a:xfrm>
            <a:off x="3572250" y="1902475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4" hasCustomPrompt="1"/>
          </p:nvPr>
        </p:nvSpPr>
        <p:spPr>
          <a:xfrm>
            <a:off x="3958350" y="1483700"/>
            <a:ext cx="12273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5"/>
          </p:nvPr>
        </p:nvSpPr>
        <p:spPr>
          <a:xfrm>
            <a:off x="3572250" y="2315275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6"/>
          </p:nvPr>
        </p:nvSpPr>
        <p:spPr>
          <a:xfrm>
            <a:off x="6424500" y="1902475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7" hasCustomPrompt="1"/>
          </p:nvPr>
        </p:nvSpPr>
        <p:spPr>
          <a:xfrm>
            <a:off x="6810600" y="1483700"/>
            <a:ext cx="12273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8"/>
          </p:nvPr>
        </p:nvSpPr>
        <p:spPr>
          <a:xfrm>
            <a:off x="6424500" y="2315275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9"/>
          </p:nvPr>
        </p:nvSpPr>
        <p:spPr>
          <a:xfrm>
            <a:off x="720000" y="3778450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title" idx="13" hasCustomPrompt="1"/>
          </p:nvPr>
        </p:nvSpPr>
        <p:spPr>
          <a:xfrm>
            <a:off x="1106100" y="3369800"/>
            <a:ext cx="12273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14"/>
          </p:nvPr>
        </p:nvSpPr>
        <p:spPr>
          <a:xfrm>
            <a:off x="720000" y="4191300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title" idx="15"/>
          </p:nvPr>
        </p:nvSpPr>
        <p:spPr>
          <a:xfrm>
            <a:off x="3572250" y="3778450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title" idx="16" hasCustomPrompt="1"/>
          </p:nvPr>
        </p:nvSpPr>
        <p:spPr>
          <a:xfrm>
            <a:off x="3958350" y="3369800"/>
            <a:ext cx="12273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58" name="Google Shape;158;p13"/>
          <p:cNvSpPr txBox="1">
            <a:spLocks noGrp="1"/>
          </p:cNvSpPr>
          <p:nvPr>
            <p:ph type="subTitle" idx="17"/>
          </p:nvPr>
        </p:nvSpPr>
        <p:spPr>
          <a:xfrm>
            <a:off x="3572250" y="4191300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title" idx="18"/>
          </p:nvPr>
        </p:nvSpPr>
        <p:spPr>
          <a:xfrm>
            <a:off x="6424500" y="3778450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idx="19" hasCustomPrompt="1"/>
          </p:nvPr>
        </p:nvSpPr>
        <p:spPr>
          <a:xfrm>
            <a:off x="6810600" y="3369800"/>
            <a:ext cx="12273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20"/>
          </p:nvPr>
        </p:nvSpPr>
        <p:spPr>
          <a:xfrm>
            <a:off x="6424500" y="4191300"/>
            <a:ext cx="1999500" cy="4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/>
          <p:nvPr/>
        </p:nvSpPr>
        <p:spPr>
          <a:xfrm>
            <a:off x="-789671" y="-707441"/>
            <a:ext cx="3595000" cy="2792525"/>
          </a:xfrm>
          <a:custGeom>
            <a:avLst/>
            <a:gdLst/>
            <a:ahLst/>
            <a:cxnLst/>
            <a:rect l="l" t="t" r="r" b="b"/>
            <a:pathLst>
              <a:path w="143800" h="111701" extrusionOk="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30" name="Google Shape;230;p19"/>
          <p:cNvSpPr/>
          <p:nvPr/>
        </p:nvSpPr>
        <p:spPr>
          <a:xfrm rot="10800000">
            <a:off x="7301954" y="2841009"/>
            <a:ext cx="3595000" cy="2792525"/>
          </a:xfrm>
          <a:custGeom>
            <a:avLst/>
            <a:gdLst/>
            <a:ahLst/>
            <a:cxnLst/>
            <a:rect l="l" t="t" r="r" b="b"/>
            <a:pathLst>
              <a:path w="143800" h="111701" extrusionOk="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31" name="Google Shape;231;p19"/>
          <p:cNvSpPr/>
          <p:nvPr/>
        </p:nvSpPr>
        <p:spPr>
          <a:xfrm>
            <a:off x="110576" y="4097166"/>
            <a:ext cx="280200" cy="280200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9"/>
          <p:cNvSpPr/>
          <p:nvPr/>
        </p:nvSpPr>
        <p:spPr>
          <a:xfrm rot="1606875">
            <a:off x="7783315" y="4795276"/>
            <a:ext cx="750022" cy="219593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9"/>
          <p:cNvSpPr/>
          <p:nvPr/>
        </p:nvSpPr>
        <p:spPr>
          <a:xfrm rot="5797880">
            <a:off x="8640501" y="381726"/>
            <a:ext cx="351069" cy="315346"/>
          </a:xfrm>
          <a:custGeom>
            <a:avLst/>
            <a:gdLst/>
            <a:ahLst/>
            <a:cxnLst/>
            <a:rect l="l" t="t" r="r" b="b"/>
            <a:pathLst>
              <a:path w="4036" h="3625" extrusionOk="0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9"/>
          <p:cNvSpPr/>
          <p:nvPr/>
        </p:nvSpPr>
        <p:spPr>
          <a:xfrm rot="-4499985" flipH="1">
            <a:off x="498386" y="4789"/>
            <a:ext cx="524556" cy="446868"/>
          </a:xfrm>
          <a:custGeom>
            <a:avLst/>
            <a:gdLst/>
            <a:ahLst/>
            <a:cxnLst/>
            <a:rect l="l" t="t" r="r" b="b"/>
            <a:pathLst>
              <a:path w="4738" h="4036" extrusionOk="0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9"/>
          <p:cNvSpPr/>
          <p:nvPr/>
        </p:nvSpPr>
        <p:spPr>
          <a:xfrm rot="6700042">
            <a:off x="254790" y="915296"/>
            <a:ext cx="164100" cy="331322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9"/>
          <p:cNvSpPr/>
          <p:nvPr/>
        </p:nvSpPr>
        <p:spPr>
          <a:xfrm rot="-6700042" flipH="1">
            <a:off x="8733990" y="3540471"/>
            <a:ext cx="164100" cy="331322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9"/>
          <p:cNvSpPr/>
          <p:nvPr/>
        </p:nvSpPr>
        <p:spPr>
          <a:xfrm rot="-326888">
            <a:off x="632814" y="4707173"/>
            <a:ext cx="750023" cy="219592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9"/>
          <p:cNvSpPr txBox="1">
            <a:spLocks noGrp="1"/>
          </p:cNvSpPr>
          <p:nvPr>
            <p:ph type="title" idx="2"/>
          </p:nvPr>
        </p:nvSpPr>
        <p:spPr>
          <a:xfrm>
            <a:off x="2030738" y="1771275"/>
            <a:ext cx="19782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subTitle" idx="1"/>
          </p:nvPr>
        </p:nvSpPr>
        <p:spPr>
          <a:xfrm>
            <a:off x="2030738" y="2204775"/>
            <a:ext cx="1978200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title" idx="3"/>
          </p:nvPr>
        </p:nvSpPr>
        <p:spPr>
          <a:xfrm>
            <a:off x="6309241" y="1771275"/>
            <a:ext cx="19782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" name="Google Shape;242;p19"/>
          <p:cNvSpPr txBox="1">
            <a:spLocks noGrp="1"/>
          </p:cNvSpPr>
          <p:nvPr>
            <p:ph type="subTitle" idx="4"/>
          </p:nvPr>
        </p:nvSpPr>
        <p:spPr>
          <a:xfrm>
            <a:off x="6309239" y="2204775"/>
            <a:ext cx="1978200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9"/>
          <p:cNvSpPr txBox="1">
            <a:spLocks noGrp="1"/>
          </p:cNvSpPr>
          <p:nvPr>
            <p:ph type="title" idx="5"/>
          </p:nvPr>
        </p:nvSpPr>
        <p:spPr>
          <a:xfrm>
            <a:off x="2030738" y="3204650"/>
            <a:ext cx="19782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4" name="Google Shape;244;p19"/>
          <p:cNvSpPr txBox="1">
            <a:spLocks noGrp="1"/>
          </p:cNvSpPr>
          <p:nvPr>
            <p:ph type="subTitle" idx="6"/>
          </p:nvPr>
        </p:nvSpPr>
        <p:spPr>
          <a:xfrm>
            <a:off x="2030738" y="3638175"/>
            <a:ext cx="1978200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9"/>
          <p:cNvSpPr txBox="1">
            <a:spLocks noGrp="1"/>
          </p:cNvSpPr>
          <p:nvPr>
            <p:ph type="title" idx="7"/>
          </p:nvPr>
        </p:nvSpPr>
        <p:spPr>
          <a:xfrm>
            <a:off x="6309238" y="3204675"/>
            <a:ext cx="19782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6" name="Google Shape;246;p19"/>
          <p:cNvSpPr txBox="1">
            <a:spLocks noGrp="1"/>
          </p:cNvSpPr>
          <p:nvPr>
            <p:ph type="subTitle" idx="8"/>
          </p:nvPr>
        </p:nvSpPr>
        <p:spPr>
          <a:xfrm>
            <a:off x="6309238" y="3638175"/>
            <a:ext cx="1978200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2"/>
          <p:cNvSpPr/>
          <p:nvPr/>
        </p:nvSpPr>
        <p:spPr>
          <a:xfrm flipH="1">
            <a:off x="6337204" y="-1090129"/>
            <a:ext cx="3595000" cy="2792525"/>
          </a:xfrm>
          <a:custGeom>
            <a:avLst/>
            <a:gdLst/>
            <a:ahLst/>
            <a:cxnLst/>
            <a:rect l="l" t="t" r="r" b="b"/>
            <a:pathLst>
              <a:path w="143800" h="111701" extrusionOk="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91" name="Google Shape;291;p22"/>
          <p:cNvSpPr/>
          <p:nvPr/>
        </p:nvSpPr>
        <p:spPr>
          <a:xfrm rot="10800000" flipH="1">
            <a:off x="-443071" y="3691721"/>
            <a:ext cx="3595000" cy="2792525"/>
          </a:xfrm>
          <a:custGeom>
            <a:avLst/>
            <a:gdLst/>
            <a:ahLst/>
            <a:cxnLst/>
            <a:rect l="l" t="t" r="r" b="b"/>
            <a:pathLst>
              <a:path w="143800" h="111701" extrusionOk="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92" name="Google Shape;292;p22"/>
          <p:cNvSpPr/>
          <p:nvPr/>
        </p:nvSpPr>
        <p:spPr>
          <a:xfrm>
            <a:off x="642951" y="4758566"/>
            <a:ext cx="280200" cy="280200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2"/>
          <p:cNvSpPr/>
          <p:nvPr/>
        </p:nvSpPr>
        <p:spPr>
          <a:xfrm rot="-326888">
            <a:off x="7588089" y="35111"/>
            <a:ext cx="750023" cy="219592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2"/>
          <p:cNvSpPr/>
          <p:nvPr/>
        </p:nvSpPr>
        <p:spPr>
          <a:xfrm rot="-4500050" flipH="1">
            <a:off x="8596232" y="441016"/>
            <a:ext cx="483265" cy="411677"/>
          </a:xfrm>
          <a:custGeom>
            <a:avLst/>
            <a:gdLst/>
            <a:ahLst/>
            <a:cxnLst/>
            <a:rect l="l" t="t" r="r" b="b"/>
            <a:pathLst>
              <a:path w="4738" h="4036" extrusionOk="0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2"/>
          <p:cNvSpPr/>
          <p:nvPr/>
        </p:nvSpPr>
        <p:spPr>
          <a:xfrm rot="-6949112" flipH="1">
            <a:off x="133141" y="3889694"/>
            <a:ext cx="164100" cy="331324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2"/>
          <p:cNvSpPr/>
          <p:nvPr/>
        </p:nvSpPr>
        <p:spPr>
          <a:xfrm>
            <a:off x="340400" y="425848"/>
            <a:ext cx="227097" cy="227097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2"/>
          <p:cNvSpPr/>
          <p:nvPr/>
        </p:nvSpPr>
        <p:spPr>
          <a:xfrm rot="-6949112" flipH="1">
            <a:off x="8832316" y="4292419"/>
            <a:ext cx="164100" cy="331324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3"/>
          <p:cNvSpPr/>
          <p:nvPr/>
        </p:nvSpPr>
        <p:spPr>
          <a:xfrm flipH="1">
            <a:off x="6337204" y="-1090129"/>
            <a:ext cx="3595000" cy="2792525"/>
          </a:xfrm>
          <a:custGeom>
            <a:avLst/>
            <a:gdLst/>
            <a:ahLst/>
            <a:cxnLst/>
            <a:rect l="l" t="t" r="r" b="b"/>
            <a:pathLst>
              <a:path w="143800" h="111701" extrusionOk="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01" name="Google Shape;301;p23"/>
          <p:cNvSpPr/>
          <p:nvPr/>
        </p:nvSpPr>
        <p:spPr>
          <a:xfrm rot="10800000" flipH="1">
            <a:off x="-766921" y="3694809"/>
            <a:ext cx="3595000" cy="2792525"/>
          </a:xfrm>
          <a:custGeom>
            <a:avLst/>
            <a:gdLst/>
            <a:ahLst/>
            <a:cxnLst/>
            <a:rect l="l" t="t" r="r" b="b"/>
            <a:pathLst>
              <a:path w="143800" h="111701" extrusionOk="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02" name="Google Shape;302;p23"/>
          <p:cNvSpPr/>
          <p:nvPr/>
        </p:nvSpPr>
        <p:spPr>
          <a:xfrm>
            <a:off x="7594951" y="40791"/>
            <a:ext cx="280200" cy="280200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3"/>
          <p:cNvSpPr/>
          <p:nvPr/>
        </p:nvSpPr>
        <p:spPr>
          <a:xfrm rot="-326888">
            <a:off x="361189" y="4790786"/>
            <a:ext cx="750023" cy="219592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3"/>
          <p:cNvSpPr/>
          <p:nvPr/>
        </p:nvSpPr>
        <p:spPr>
          <a:xfrm rot="-4500050" flipH="1">
            <a:off x="212319" y="401841"/>
            <a:ext cx="483265" cy="411677"/>
          </a:xfrm>
          <a:custGeom>
            <a:avLst/>
            <a:gdLst/>
            <a:ahLst/>
            <a:cxnLst/>
            <a:rect l="l" t="t" r="r" b="b"/>
            <a:pathLst>
              <a:path w="4738" h="4036" extrusionOk="0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3"/>
          <p:cNvSpPr/>
          <p:nvPr/>
        </p:nvSpPr>
        <p:spPr>
          <a:xfrm rot="-8975214" flipH="1">
            <a:off x="115765" y="4141670"/>
            <a:ext cx="164101" cy="331323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8424000" y="4264623"/>
            <a:ext cx="227097" cy="227097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3"/>
          <p:cNvSpPr/>
          <p:nvPr/>
        </p:nvSpPr>
        <p:spPr>
          <a:xfrm rot="-6949112" flipH="1">
            <a:off x="8797541" y="1217332"/>
            <a:ext cx="164100" cy="331324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3"/>
          <p:cNvSpPr/>
          <p:nvPr/>
        </p:nvSpPr>
        <p:spPr>
          <a:xfrm rot="-326888">
            <a:off x="8504577" y="497886"/>
            <a:ext cx="750023" cy="219592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6"/>
          <p:cNvSpPr/>
          <p:nvPr/>
        </p:nvSpPr>
        <p:spPr>
          <a:xfrm>
            <a:off x="-508971" y="-856866"/>
            <a:ext cx="3595000" cy="2792525"/>
          </a:xfrm>
          <a:custGeom>
            <a:avLst/>
            <a:gdLst/>
            <a:ahLst/>
            <a:cxnLst/>
            <a:rect l="l" t="t" r="r" b="b"/>
            <a:pathLst>
              <a:path w="143800" h="111701" extrusionOk="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44" name="Google Shape;344;p26"/>
          <p:cNvSpPr/>
          <p:nvPr/>
        </p:nvSpPr>
        <p:spPr>
          <a:xfrm rot="10800000">
            <a:off x="7301954" y="2841009"/>
            <a:ext cx="3595000" cy="2792525"/>
          </a:xfrm>
          <a:custGeom>
            <a:avLst/>
            <a:gdLst/>
            <a:ahLst/>
            <a:cxnLst/>
            <a:rect l="l" t="t" r="r" b="b"/>
            <a:pathLst>
              <a:path w="143800" h="111701" extrusionOk="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45" name="Google Shape;345;p26"/>
          <p:cNvSpPr/>
          <p:nvPr/>
        </p:nvSpPr>
        <p:spPr>
          <a:xfrm>
            <a:off x="135926" y="1123303"/>
            <a:ext cx="280200" cy="280200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6"/>
          <p:cNvSpPr/>
          <p:nvPr/>
        </p:nvSpPr>
        <p:spPr>
          <a:xfrm rot="1606875">
            <a:off x="7664740" y="4761301"/>
            <a:ext cx="750022" cy="219593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6"/>
          <p:cNvSpPr/>
          <p:nvPr/>
        </p:nvSpPr>
        <p:spPr>
          <a:xfrm rot="5797880">
            <a:off x="8592951" y="3500851"/>
            <a:ext cx="351069" cy="315346"/>
          </a:xfrm>
          <a:custGeom>
            <a:avLst/>
            <a:gdLst/>
            <a:ahLst/>
            <a:cxnLst/>
            <a:rect l="l" t="t" r="r" b="b"/>
            <a:pathLst>
              <a:path w="4036" h="3625" extrusionOk="0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6"/>
          <p:cNvSpPr/>
          <p:nvPr/>
        </p:nvSpPr>
        <p:spPr>
          <a:xfrm rot="2856529">
            <a:off x="8686440" y="4311035"/>
            <a:ext cx="164102" cy="331323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6"/>
          <p:cNvSpPr/>
          <p:nvPr/>
        </p:nvSpPr>
        <p:spPr>
          <a:xfrm rot="-4499985" flipH="1">
            <a:off x="496911" y="197364"/>
            <a:ext cx="524556" cy="446868"/>
          </a:xfrm>
          <a:custGeom>
            <a:avLst/>
            <a:gdLst/>
            <a:ahLst/>
            <a:cxnLst/>
            <a:rect l="l" t="t" r="r" b="b"/>
            <a:pathLst>
              <a:path w="4738" h="4036" extrusionOk="0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6"/>
          <p:cNvSpPr/>
          <p:nvPr/>
        </p:nvSpPr>
        <p:spPr>
          <a:xfrm rot="-3661117">
            <a:off x="238553" y="4215459"/>
            <a:ext cx="164102" cy="331324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6"/>
          <p:cNvSpPr/>
          <p:nvPr/>
        </p:nvSpPr>
        <p:spPr>
          <a:xfrm>
            <a:off x="8516675" y="445026"/>
            <a:ext cx="194421" cy="194421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/>
          <p:nvPr/>
        </p:nvSpPr>
        <p:spPr>
          <a:xfrm rot="10800000">
            <a:off x="-639910" y="2453705"/>
            <a:ext cx="10098800" cy="3633725"/>
          </a:xfrm>
          <a:custGeom>
            <a:avLst/>
            <a:gdLst/>
            <a:ahLst/>
            <a:cxnLst/>
            <a:rect l="l" t="t" r="r" b="b"/>
            <a:pathLst>
              <a:path w="403952" h="145349" extrusionOk="0">
                <a:moveTo>
                  <a:pt x="400114" y="88109"/>
                </a:moveTo>
                <a:cubicBezTo>
                  <a:pt x="405681" y="111461"/>
                  <a:pt x="407445" y="148526"/>
                  <a:pt x="389524" y="145132"/>
                </a:cubicBezTo>
                <a:cubicBezTo>
                  <a:pt x="371603" y="141738"/>
                  <a:pt x="322568" y="84224"/>
                  <a:pt x="292586" y="67744"/>
                </a:cubicBezTo>
                <a:cubicBezTo>
                  <a:pt x="262604" y="51264"/>
                  <a:pt x="236083" y="48990"/>
                  <a:pt x="209633" y="46250"/>
                </a:cubicBezTo>
                <a:cubicBezTo>
                  <a:pt x="183183" y="43510"/>
                  <a:pt x="157806" y="48670"/>
                  <a:pt x="133888" y="51302"/>
                </a:cubicBezTo>
                <a:cubicBezTo>
                  <a:pt x="109970" y="53934"/>
                  <a:pt x="87465" y="60794"/>
                  <a:pt x="66124" y="62041"/>
                </a:cubicBezTo>
                <a:cubicBezTo>
                  <a:pt x="44783" y="63288"/>
                  <a:pt x="15890" y="62856"/>
                  <a:pt x="5843" y="58783"/>
                </a:cubicBezTo>
                <a:cubicBezTo>
                  <a:pt x="-4204" y="54710"/>
                  <a:pt x="684" y="45342"/>
                  <a:pt x="5843" y="37603"/>
                </a:cubicBezTo>
                <a:cubicBezTo>
                  <a:pt x="11002" y="29864"/>
                  <a:pt x="-21582" y="17781"/>
                  <a:pt x="36798" y="12350"/>
                </a:cubicBezTo>
                <a:cubicBezTo>
                  <a:pt x="95178" y="6919"/>
                  <a:pt x="295572" y="-7607"/>
                  <a:pt x="356125" y="5019"/>
                </a:cubicBezTo>
                <a:cubicBezTo>
                  <a:pt x="416678" y="17646"/>
                  <a:pt x="394548" y="64757"/>
                  <a:pt x="400114" y="8810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54" name="Google Shape;354;p27"/>
          <p:cNvSpPr/>
          <p:nvPr/>
        </p:nvSpPr>
        <p:spPr>
          <a:xfrm flipH="1">
            <a:off x="5386189" y="-161190"/>
            <a:ext cx="4232993" cy="1696837"/>
          </a:xfrm>
          <a:custGeom>
            <a:avLst/>
            <a:gdLst/>
            <a:ahLst/>
            <a:cxnLst/>
            <a:rect l="l" t="t" r="r" b="b"/>
            <a:pathLst>
              <a:path w="104216" h="41776" extrusionOk="0">
                <a:moveTo>
                  <a:pt x="6378" y="40699"/>
                </a:moveTo>
                <a:cubicBezTo>
                  <a:pt x="8884" y="45028"/>
                  <a:pt x="16631" y="34434"/>
                  <a:pt x="23124" y="29080"/>
                </a:cubicBezTo>
                <a:cubicBezTo>
                  <a:pt x="29617" y="23726"/>
                  <a:pt x="34915" y="12106"/>
                  <a:pt x="45338" y="8574"/>
                </a:cubicBezTo>
                <a:cubicBezTo>
                  <a:pt x="55762" y="5043"/>
                  <a:pt x="76609" y="8859"/>
                  <a:pt x="85665" y="7891"/>
                </a:cubicBezTo>
                <a:cubicBezTo>
                  <a:pt x="94722" y="6923"/>
                  <a:pt x="112607" y="3563"/>
                  <a:pt x="99677" y="2765"/>
                </a:cubicBezTo>
                <a:cubicBezTo>
                  <a:pt x="86747" y="1968"/>
                  <a:pt x="23636" y="-3216"/>
                  <a:pt x="8086" y="3106"/>
                </a:cubicBezTo>
                <a:cubicBezTo>
                  <a:pt x="-7464" y="9428"/>
                  <a:pt x="3872" y="36370"/>
                  <a:pt x="6378" y="4069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55" name="Google Shape;355;p27"/>
          <p:cNvSpPr/>
          <p:nvPr/>
        </p:nvSpPr>
        <p:spPr>
          <a:xfrm>
            <a:off x="311251" y="3688816"/>
            <a:ext cx="280200" cy="280200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7"/>
          <p:cNvSpPr/>
          <p:nvPr/>
        </p:nvSpPr>
        <p:spPr>
          <a:xfrm rot="-6700042" flipH="1">
            <a:off x="8639065" y="889246"/>
            <a:ext cx="164100" cy="331322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7"/>
          <p:cNvSpPr/>
          <p:nvPr/>
        </p:nvSpPr>
        <p:spPr>
          <a:xfrm rot="-326888">
            <a:off x="1458214" y="4122673"/>
            <a:ext cx="750023" cy="219592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7"/>
          <p:cNvSpPr/>
          <p:nvPr/>
        </p:nvSpPr>
        <p:spPr>
          <a:xfrm rot="-4500050" flipH="1">
            <a:off x="7440682" y="119541"/>
            <a:ext cx="483265" cy="411677"/>
          </a:xfrm>
          <a:custGeom>
            <a:avLst/>
            <a:gdLst/>
            <a:ahLst/>
            <a:cxnLst/>
            <a:rect l="l" t="t" r="r" b="b"/>
            <a:pathLst>
              <a:path w="4738" h="4036" extrusionOk="0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7"/>
          <p:cNvSpPr/>
          <p:nvPr/>
        </p:nvSpPr>
        <p:spPr>
          <a:xfrm rot="8816071" flipH="1">
            <a:off x="350265" y="2178698"/>
            <a:ext cx="164099" cy="331320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7"/>
          <p:cNvSpPr/>
          <p:nvPr/>
        </p:nvSpPr>
        <p:spPr>
          <a:xfrm rot="2700000" flipH="1">
            <a:off x="7528620" y="4378896"/>
            <a:ext cx="1201745" cy="450420"/>
          </a:xfrm>
          <a:custGeom>
            <a:avLst/>
            <a:gdLst/>
            <a:ahLst/>
            <a:cxnLst/>
            <a:rect l="l" t="t" r="r" b="b"/>
            <a:pathLst>
              <a:path w="7745" h="2903" extrusionOk="0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7"/>
          <p:cNvSpPr/>
          <p:nvPr/>
        </p:nvSpPr>
        <p:spPr>
          <a:xfrm>
            <a:off x="8581026" y="3627991"/>
            <a:ext cx="280200" cy="280200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7"/>
          <p:cNvSpPr/>
          <p:nvPr/>
        </p:nvSpPr>
        <p:spPr>
          <a:xfrm rot="8904525">
            <a:off x="338087" y="429598"/>
            <a:ext cx="750025" cy="219591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7"/>
          <p:cNvSpPr/>
          <p:nvPr/>
        </p:nvSpPr>
        <p:spPr>
          <a:xfrm>
            <a:off x="3819801" y="249416"/>
            <a:ext cx="280200" cy="280200"/>
          </a:xfrm>
          <a:custGeom>
            <a:avLst/>
            <a:gdLst/>
            <a:ahLst/>
            <a:cxnLst/>
            <a:rect l="l" t="t" r="r" b="b"/>
            <a:pathLst>
              <a:path w="3410" h="3410" extrusionOk="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7"/>
          <p:cNvSpPr/>
          <p:nvPr/>
        </p:nvSpPr>
        <p:spPr>
          <a:xfrm rot="-5983180" flipH="1">
            <a:off x="4268815" y="4746869"/>
            <a:ext cx="164100" cy="331324"/>
          </a:xfrm>
          <a:custGeom>
            <a:avLst/>
            <a:gdLst/>
            <a:ahLst/>
            <a:cxnLst/>
            <a:rect l="l" t="t" r="r" b="b"/>
            <a:pathLst>
              <a:path w="778" h="1571" extrusionOk="0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7"/>
          <p:cNvSpPr/>
          <p:nvPr/>
        </p:nvSpPr>
        <p:spPr>
          <a:xfrm rot="5797880">
            <a:off x="5955801" y="4673776"/>
            <a:ext cx="351069" cy="315346"/>
          </a:xfrm>
          <a:custGeom>
            <a:avLst/>
            <a:gdLst/>
            <a:ahLst/>
            <a:cxnLst/>
            <a:rect l="l" t="t" r="r" b="b"/>
            <a:pathLst>
              <a:path w="4036" h="3625" extrusionOk="0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ress Start 2P"/>
              <a:buNone/>
              <a:defRPr sz="23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59" r:id="rId4"/>
    <p:sldLayoutId id="2147483665" r:id="rId5"/>
    <p:sldLayoutId id="2147483668" r:id="rId6"/>
    <p:sldLayoutId id="2147483669" r:id="rId7"/>
    <p:sldLayoutId id="2147483672" r:id="rId8"/>
    <p:sldLayoutId id="2147483673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1"/>
          <p:cNvSpPr txBox="1">
            <a:spLocks noGrp="1"/>
          </p:cNvSpPr>
          <p:nvPr>
            <p:ph type="ctrTitle"/>
          </p:nvPr>
        </p:nvSpPr>
        <p:spPr>
          <a:xfrm>
            <a:off x="713099" y="1828514"/>
            <a:ext cx="5519259" cy="610800"/>
          </a:xfrm>
          <a:prstGeom prst="rect">
            <a:avLst/>
          </a:prstGeom>
        </p:spPr>
        <p:txBody>
          <a:bodyPr spcFirstLastPara="1" wrap="square" lIns="91425" tIns="91425" rIns="90000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Игры на </a:t>
            </a:r>
            <a:r>
              <a:rPr lang="en-US" sz="3000" dirty="0"/>
              <a:t>Python</a:t>
            </a:r>
            <a:endParaRPr sz="13300" dirty="0">
              <a:solidFill>
                <a:schemeClr val="accent1"/>
              </a:solidFill>
            </a:endParaRPr>
          </a:p>
        </p:txBody>
      </p:sp>
      <p:sp>
        <p:nvSpPr>
          <p:cNvPr id="377" name="Google Shape;377;p31"/>
          <p:cNvSpPr txBox="1">
            <a:spLocks noGrp="1"/>
          </p:cNvSpPr>
          <p:nvPr>
            <p:ph type="subTitle" idx="1"/>
          </p:nvPr>
        </p:nvSpPr>
        <p:spPr>
          <a:xfrm>
            <a:off x="713099" y="2537630"/>
            <a:ext cx="5442041" cy="21708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Работу выполнили: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Михальченков Александр, МБОУ «Средняя школа № 6» г. Смоленска</a:t>
            </a:r>
          </a:p>
          <a:p>
            <a:pPr marL="0" lvl="0" indent="0"/>
            <a:r>
              <a:rPr lang="ru-RU" dirty="0"/>
              <a:t>Дудоров Игорь, МБОУ «Гимназия № 4» г. Смоленска</a:t>
            </a:r>
          </a:p>
          <a:p>
            <a:pPr marL="0" lvl="0" indent="0"/>
            <a:r>
              <a:rPr lang="ru-RU" dirty="0"/>
              <a:t>Преподаватель:</a:t>
            </a:r>
          </a:p>
          <a:p>
            <a:pPr marL="0" lvl="0" indent="0"/>
            <a:r>
              <a:rPr lang="ru-RU" dirty="0"/>
              <a:t>Ковалев Владислав Алексеевич</a:t>
            </a:r>
          </a:p>
          <a:p>
            <a:pPr marL="0" lvl="0" indent="0"/>
            <a:r>
              <a:rPr lang="ru-RU" dirty="0"/>
              <a:t>ОГБПОУ "Смоленская областная технологическая академия"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8" name="Google Shape;378;p31"/>
          <p:cNvSpPr txBox="1">
            <a:spLocks noGrp="1"/>
          </p:cNvSpPr>
          <p:nvPr>
            <p:ph type="ctrTitle" idx="2"/>
          </p:nvPr>
        </p:nvSpPr>
        <p:spPr>
          <a:xfrm>
            <a:off x="713099" y="845714"/>
            <a:ext cx="8334647" cy="982800"/>
          </a:xfrm>
          <a:prstGeom prst="rect">
            <a:avLst/>
          </a:prstGeom>
        </p:spPr>
        <p:txBody>
          <a:bodyPr spcFirstLastPara="1" wrap="square" lIns="91425" tIns="36575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dirty="0"/>
              <a:t>Sensei Rescuing</a:t>
            </a:r>
            <a:endParaRPr sz="4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2" name="Google Shape;1042;p42"/>
          <p:cNvGrpSpPr/>
          <p:nvPr/>
        </p:nvGrpSpPr>
        <p:grpSpPr>
          <a:xfrm rot="10800000" flipH="1">
            <a:off x="603918" y="1036344"/>
            <a:ext cx="667869" cy="667869"/>
            <a:chOff x="1377750" y="1690325"/>
            <a:chExt cx="771300" cy="771300"/>
          </a:xfrm>
        </p:grpSpPr>
        <p:sp>
          <p:nvSpPr>
            <p:cNvPr id="1043" name="Google Shape;1043;p42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" name="Google Shape;1048;p42"/>
          <p:cNvSpPr txBox="1"/>
          <p:nvPr/>
        </p:nvSpPr>
        <p:spPr>
          <a:xfrm>
            <a:off x="1457770" y="1218037"/>
            <a:ext cx="29580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bg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ПРОБЛЕМА</a:t>
            </a:r>
            <a:endParaRPr sz="1600" dirty="0">
              <a:solidFill>
                <a:schemeClr val="bg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49" name="Google Shape;1049;p42"/>
          <p:cNvSpPr txBox="1"/>
          <p:nvPr/>
        </p:nvSpPr>
        <p:spPr>
          <a:xfrm>
            <a:off x="4763079" y="832492"/>
            <a:ext cx="3943324" cy="1149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ru-RU" dirty="0">
                <a:solidFill>
                  <a:srgbClr val="FFFFFF"/>
                </a:solidFill>
                <a:latin typeface="Press Start 2P"/>
                <a:sym typeface="Press Start 2P"/>
              </a:rPr>
              <a:t>малое количество игр, связанных с понятием</a:t>
            </a:r>
            <a:r>
              <a:rPr lang="en-US" dirty="0">
                <a:solidFill>
                  <a:srgbClr val="FFFFFF"/>
                </a:solidFill>
                <a:latin typeface="Press Start 2P"/>
                <a:sym typeface="Press Start 2P"/>
              </a:rPr>
              <a:t> </a:t>
            </a:r>
            <a:r>
              <a:rPr lang="ru-RU" dirty="0">
                <a:solidFill>
                  <a:srgbClr val="FFFFFF"/>
                </a:solidFill>
                <a:latin typeface="Press Start 2P"/>
                <a:sym typeface="Press Start 2P"/>
              </a:rPr>
              <a:t>программирования</a:t>
            </a:r>
            <a:endParaRPr dirty="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1050" name="Google Shape;1050;p42"/>
          <p:cNvGrpSpPr/>
          <p:nvPr/>
        </p:nvGrpSpPr>
        <p:grpSpPr>
          <a:xfrm rot="10800000" flipH="1">
            <a:off x="603918" y="3447184"/>
            <a:ext cx="667869" cy="667869"/>
            <a:chOff x="1377750" y="1690325"/>
            <a:chExt cx="771300" cy="771300"/>
          </a:xfrm>
        </p:grpSpPr>
        <p:sp>
          <p:nvSpPr>
            <p:cNvPr id="1051" name="Google Shape;1051;p42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2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2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2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2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" name="Google Shape;1056;p42"/>
          <p:cNvSpPr txBox="1"/>
          <p:nvPr/>
        </p:nvSpPr>
        <p:spPr>
          <a:xfrm>
            <a:off x="1457770" y="3628877"/>
            <a:ext cx="29580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bg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ПРОДУКТ</a:t>
            </a:r>
            <a:endParaRPr sz="1600" dirty="0">
              <a:solidFill>
                <a:schemeClr val="bg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57" name="Google Shape;1057;p42"/>
          <p:cNvSpPr txBox="1"/>
          <p:nvPr/>
        </p:nvSpPr>
        <p:spPr>
          <a:xfrm>
            <a:off x="4763080" y="3186981"/>
            <a:ext cx="3943324" cy="1262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Press Start 2P" panose="020B0604020202020204" charset="0"/>
              </a:rPr>
              <a:t>Sensei Rescuing</a:t>
            </a:r>
            <a:r>
              <a:rPr lang="ru-RU" dirty="0">
                <a:solidFill>
                  <a:schemeClr val="tx1"/>
                </a:solidFill>
                <a:latin typeface="Press Start 2P" panose="020B0604020202020204" charset="0"/>
              </a:rPr>
              <a:t> -</a:t>
            </a:r>
            <a:r>
              <a:rPr lang="en-US" dirty="0">
                <a:solidFill>
                  <a:schemeClr val="tx1"/>
                </a:solidFill>
                <a:latin typeface="Press Start 2P" panose="020B0604020202020204" charset="0"/>
              </a:rPr>
              <a:t> 2D</a:t>
            </a:r>
            <a:r>
              <a:rPr lang="ru-RU" dirty="0">
                <a:solidFill>
                  <a:schemeClr val="tx1"/>
                </a:solidFill>
                <a:latin typeface="Press Start 2P" panose="020B0604020202020204" charset="0"/>
              </a:rPr>
              <a:t>-платформер в жанре  </a:t>
            </a:r>
            <a:r>
              <a:rPr lang="en-US" dirty="0">
                <a:solidFill>
                  <a:schemeClr val="tx1"/>
                </a:solidFill>
                <a:latin typeface="Press Start 2P" panose="020B0604020202020204" charset="0"/>
              </a:rPr>
              <a:t>Metroidvania</a:t>
            </a:r>
            <a:endParaRPr dirty="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1058" name="Google Shape;1058;p42"/>
          <p:cNvGrpSpPr/>
          <p:nvPr/>
        </p:nvGrpSpPr>
        <p:grpSpPr>
          <a:xfrm rot="10800000" flipH="1">
            <a:off x="603918" y="2241764"/>
            <a:ext cx="667869" cy="667869"/>
            <a:chOff x="1377750" y="1690325"/>
            <a:chExt cx="771300" cy="771300"/>
          </a:xfrm>
        </p:grpSpPr>
        <p:sp>
          <p:nvSpPr>
            <p:cNvPr id="1059" name="Google Shape;1059;p42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2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2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2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2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4" name="Google Shape;1064;p42"/>
          <p:cNvSpPr txBox="1"/>
          <p:nvPr/>
        </p:nvSpPr>
        <p:spPr>
          <a:xfrm>
            <a:off x="1457770" y="2423457"/>
            <a:ext cx="29580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bg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ЦЕЛЬ</a:t>
            </a:r>
            <a:endParaRPr sz="1600" dirty="0">
              <a:solidFill>
                <a:schemeClr val="bg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65" name="Google Shape;1065;p42"/>
          <p:cNvSpPr txBox="1"/>
          <p:nvPr/>
        </p:nvSpPr>
        <p:spPr>
          <a:xfrm>
            <a:off x="4763079" y="2080911"/>
            <a:ext cx="3943324" cy="1063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Press Start 2P" panose="020B0604020202020204" charset="0"/>
              </a:rPr>
              <a:t>создание оригинальной игры-платформера с помощью </a:t>
            </a:r>
            <a:r>
              <a:rPr lang="en-US" dirty="0">
                <a:solidFill>
                  <a:schemeClr val="tx1"/>
                </a:solidFill>
                <a:latin typeface="Press Start 2P" panose="020B0604020202020204" charset="0"/>
              </a:rPr>
              <a:t>PyGame</a:t>
            </a:r>
            <a:endParaRPr dirty="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1066" name="Google Shape;1066;p42"/>
          <p:cNvCxnSpPr>
            <a:cxnSpLocks/>
          </p:cNvCxnSpPr>
          <p:nvPr/>
        </p:nvCxnSpPr>
        <p:spPr>
          <a:xfrm>
            <a:off x="1271793" y="1370287"/>
            <a:ext cx="462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7" name="Google Shape;1067;p42"/>
          <p:cNvCxnSpPr>
            <a:cxnSpLocks/>
          </p:cNvCxnSpPr>
          <p:nvPr/>
        </p:nvCxnSpPr>
        <p:spPr>
          <a:xfrm>
            <a:off x="1271793" y="2575688"/>
            <a:ext cx="462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8" name="Google Shape;1068;p42"/>
          <p:cNvCxnSpPr>
            <a:cxnSpLocks/>
          </p:cNvCxnSpPr>
          <p:nvPr/>
        </p:nvCxnSpPr>
        <p:spPr>
          <a:xfrm>
            <a:off x="1271793" y="3781127"/>
            <a:ext cx="462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9" name="Google Shape;1069;p42"/>
          <p:cNvCxnSpPr>
            <a:cxnSpLocks/>
          </p:cNvCxnSpPr>
          <p:nvPr/>
        </p:nvCxnSpPr>
        <p:spPr>
          <a:xfrm>
            <a:off x="4088226" y="1365612"/>
            <a:ext cx="462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070" name="Google Shape;1070;p42"/>
          <p:cNvCxnSpPr>
            <a:cxnSpLocks/>
          </p:cNvCxnSpPr>
          <p:nvPr/>
        </p:nvCxnSpPr>
        <p:spPr>
          <a:xfrm>
            <a:off x="4088226" y="2571013"/>
            <a:ext cx="462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071" name="Google Shape;1071;p42"/>
          <p:cNvCxnSpPr>
            <a:cxnSpLocks/>
          </p:cNvCxnSpPr>
          <p:nvPr/>
        </p:nvCxnSpPr>
        <p:spPr>
          <a:xfrm>
            <a:off x="4088226" y="3776452"/>
            <a:ext cx="462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072" name="Google Shape;1072;p42"/>
          <p:cNvSpPr txBox="1"/>
          <p:nvPr/>
        </p:nvSpPr>
        <p:spPr>
          <a:xfrm>
            <a:off x="706704" y="1222712"/>
            <a:ext cx="4623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1</a:t>
            </a:r>
            <a:endParaRPr sz="2000" dirty="0">
              <a:solidFill>
                <a:schemeClr val="tx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73" name="Google Shape;1073;p42"/>
          <p:cNvSpPr txBox="1"/>
          <p:nvPr/>
        </p:nvSpPr>
        <p:spPr>
          <a:xfrm>
            <a:off x="706704" y="2428132"/>
            <a:ext cx="4623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2</a:t>
            </a:r>
            <a:endParaRPr sz="2000" dirty="0">
              <a:solidFill>
                <a:schemeClr val="tx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74" name="Google Shape;1074;p42"/>
          <p:cNvSpPr txBox="1"/>
          <p:nvPr/>
        </p:nvSpPr>
        <p:spPr>
          <a:xfrm>
            <a:off x="706704" y="3633540"/>
            <a:ext cx="4623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3</a:t>
            </a:r>
            <a:endParaRPr sz="2000" dirty="0">
              <a:solidFill>
                <a:schemeClr val="tx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ЗАДАЧИ</a:t>
            </a:r>
            <a:endParaRPr dirty="0"/>
          </a:p>
        </p:txBody>
      </p:sp>
      <p:sp>
        <p:nvSpPr>
          <p:cNvPr id="1436" name="Google Shape;1436;p52"/>
          <p:cNvSpPr txBox="1"/>
          <p:nvPr/>
        </p:nvSpPr>
        <p:spPr>
          <a:xfrm>
            <a:off x="88951" y="3216532"/>
            <a:ext cx="3121939" cy="1011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ru-RU" sz="1100" dirty="0">
                <a:solidFill>
                  <a:schemeClr val="dk1"/>
                </a:solidFill>
                <a:latin typeface="Press Start 2P" panose="020B0604020202020204" charset="0"/>
                <a:ea typeface="Anaheim"/>
                <a:cs typeface="Anaheim"/>
                <a:sym typeface="Anaheim"/>
              </a:rPr>
              <a:t>Доказать и обосновать актуальность проблемы</a:t>
            </a:r>
          </a:p>
        </p:txBody>
      </p:sp>
      <p:grpSp>
        <p:nvGrpSpPr>
          <p:cNvPr id="1437" name="Google Shape;1437;p52"/>
          <p:cNvGrpSpPr/>
          <p:nvPr/>
        </p:nvGrpSpPr>
        <p:grpSpPr>
          <a:xfrm>
            <a:off x="3295130" y="3514959"/>
            <a:ext cx="667869" cy="667869"/>
            <a:chOff x="1377750" y="1690325"/>
            <a:chExt cx="771300" cy="771300"/>
          </a:xfrm>
        </p:grpSpPr>
        <p:sp>
          <p:nvSpPr>
            <p:cNvPr id="1438" name="Google Shape;1438;p52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2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2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2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2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4" name="Google Shape;1444;p52"/>
          <p:cNvSpPr txBox="1"/>
          <p:nvPr/>
        </p:nvSpPr>
        <p:spPr>
          <a:xfrm>
            <a:off x="2200038" y="1179455"/>
            <a:ext cx="2923195" cy="1080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>
                <a:solidFill>
                  <a:schemeClr val="dk1"/>
                </a:solidFill>
                <a:latin typeface="Press Start 2P" panose="020B0604020202020204" charset="0"/>
                <a:ea typeface="Anaheim"/>
                <a:cs typeface="Anaheim"/>
                <a:sym typeface="Anaheim"/>
              </a:rPr>
              <a:t>Изучить инструменты и технологии для реализация продукта</a:t>
            </a:r>
            <a:endParaRPr sz="1100" dirty="0">
              <a:solidFill>
                <a:schemeClr val="dk1"/>
              </a:solidFill>
              <a:latin typeface="Press Start 2P" panose="020B0604020202020204" charset="0"/>
              <a:ea typeface="Anaheim"/>
              <a:cs typeface="Anaheim"/>
              <a:sym typeface="Anaheim"/>
            </a:endParaRPr>
          </a:p>
        </p:txBody>
      </p:sp>
      <p:grpSp>
        <p:nvGrpSpPr>
          <p:cNvPr id="1445" name="Google Shape;1445;p52"/>
          <p:cNvGrpSpPr/>
          <p:nvPr/>
        </p:nvGrpSpPr>
        <p:grpSpPr>
          <a:xfrm rot="10800000" flipH="1">
            <a:off x="5278400" y="1397058"/>
            <a:ext cx="667869" cy="667869"/>
            <a:chOff x="1377750" y="1690325"/>
            <a:chExt cx="771300" cy="771300"/>
          </a:xfrm>
        </p:grpSpPr>
        <p:sp>
          <p:nvSpPr>
            <p:cNvPr id="1446" name="Google Shape;1446;p52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2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2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2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2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2" name="Google Shape;1452;p52"/>
          <p:cNvSpPr txBox="1"/>
          <p:nvPr/>
        </p:nvSpPr>
        <p:spPr>
          <a:xfrm>
            <a:off x="4027982" y="3244129"/>
            <a:ext cx="3184994" cy="1104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>
                <a:solidFill>
                  <a:schemeClr val="tx1"/>
                </a:solidFill>
                <a:latin typeface="Press Start 2P" panose="020B0604020202020204" charset="0"/>
                <a:sym typeface="Anaheim"/>
              </a:rPr>
              <a:t>Грамотно распределить обязанности между членами команды</a:t>
            </a:r>
            <a:endParaRPr sz="1100" dirty="0">
              <a:solidFill>
                <a:schemeClr val="tx1"/>
              </a:solidFill>
              <a:latin typeface="Press Start 2P" panose="020B0604020202020204" charset="0"/>
              <a:sym typeface="Anaheim"/>
            </a:endParaRPr>
          </a:p>
        </p:txBody>
      </p:sp>
      <p:grpSp>
        <p:nvGrpSpPr>
          <p:cNvPr id="1453" name="Google Shape;1453;p52"/>
          <p:cNvGrpSpPr/>
          <p:nvPr/>
        </p:nvGrpSpPr>
        <p:grpSpPr>
          <a:xfrm>
            <a:off x="7261671" y="3514959"/>
            <a:ext cx="667869" cy="667869"/>
            <a:chOff x="1377750" y="1690325"/>
            <a:chExt cx="771300" cy="771300"/>
          </a:xfrm>
        </p:grpSpPr>
        <p:sp>
          <p:nvSpPr>
            <p:cNvPr id="1454" name="Google Shape;1454;p52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2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2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2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2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0" name="Google Shape;1460;p52"/>
          <p:cNvSpPr txBox="1"/>
          <p:nvPr/>
        </p:nvSpPr>
        <p:spPr>
          <a:xfrm>
            <a:off x="6177761" y="1294618"/>
            <a:ext cx="2860753" cy="903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ru-RU" sz="1100" dirty="0">
                <a:solidFill>
                  <a:schemeClr val="dk1"/>
                </a:solidFill>
                <a:latin typeface="Press Start 2P" panose="020B0604020202020204" charset="0"/>
                <a:ea typeface="Anaheim"/>
                <a:cs typeface="Anaheim"/>
                <a:sym typeface="Anaheim"/>
              </a:rPr>
              <a:t>Применив полученные знания, разработать игру с оригинальным сюжетом</a:t>
            </a:r>
          </a:p>
        </p:txBody>
      </p:sp>
      <p:grpSp>
        <p:nvGrpSpPr>
          <p:cNvPr id="1461" name="Google Shape;1461;p52"/>
          <p:cNvGrpSpPr/>
          <p:nvPr/>
        </p:nvGrpSpPr>
        <p:grpSpPr>
          <a:xfrm rot="10800000" flipH="1">
            <a:off x="1401201" y="2545665"/>
            <a:ext cx="489236" cy="489236"/>
            <a:chOff x="1377750" y="1690325"/>
            <a:chExt cx="771300" cy="771300"/>
          </a:xfrm>
        </p:grpSpPr>
        <p:sp>
          <p:nvSpPr>
            <p:cNvPr id="1462" name="Google Shape;1462;p52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2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2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2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2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7" name="Google Shape;1467;p52"/>
          <p:cNvSpPr txBox="1"/>
          <p:nvPr/>
        </p:nvSpPr>
        <p:spPr>
          <a:xfrm>
            <a:off x="1476474" y="2682217"/>
            <a:ext cx="338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1</a:t>
            </a:r>
            <a:endParaRPr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grpSp>
        <p:nvGrpSpPr>
          <p:cNvPr id="1468" name="Google Shape;1468;p52"/>
          <p:cNvGrpSpPr/>
          <p:nvPr/>
        </p:nvGrpSpPr>
        <p:grpSpPr>
          <a:xfrm rot="10800000" flipH="1">
            <a:off x="3384451" y="2545665"/>
            <a:ext cx="489236" cy="489236"/>
            <a:chOff x="1377750" y="1690325"/>
            <a:chExt cx="771300" cy="771300"/>
          </a:xfrm>
        </p:grpSpPr>
        <p:sp>
          <p:nvSpPr>
            <p:cNvPr id="1469" name="Google Shape;1469;p52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2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2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2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2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4" name="Google Shape;1474;p52"/>
          <p:cNvSpPr txBox="1"/>
          <p:nvPr/>
        </p:nvSpPr>
        <p:spPr>
          <a:xfrm>
            <a:off x="3459724" y="2682217"/>
            <a:ext cx="338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2</a:t>
            </a:r>
            <a:endParaRPr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grpSp>
        <p:nvGrpSpPr>
          <p:cNvPr id="1475" name="Google Shape;1475;p52"/>
          <p:cNvGrpSpPr/>
          <p:nvPr/>
        </p:nvGrpSpPr>
        <p:grpSpPr>
          <a:xfrm rot="10800000" flipH="1">
            <a:off x="5367701" y="2545665"/>
            <a:ext cx="489236" cy="489236"/>
            <a:chOff x="1377750" y="1690325"/>
            <a:chExt cx="771300" cy="771300"/>
          </a:xfrm>
        </p:grpSpPr>
        <p:sp>
          <p:nvSpPr>
            <p:cNvPr id="1476" name="Google Shape;1476;p52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2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2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2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2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1" name="Google Shape;1481;p52"/>
          <p:cNvSpPr txBox="1"/>
          <p:nvPr/>
        </p:nvSpPr>
        <p:spPr>
          <a:xfrm>
            <a:off x="5442974" y="2682217"/>
            <a:ext cx="338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3</a:t>
            </a:r>
            <a:endParaRPr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grpSp>
        <p:nvGrpSpPr>
          <p:cNvPr id="1482" name="Google Shape;1482;p52"/>
          <p:cNvGrpSpPr/>
          <p:nvPr/>
        </p:nvGrpSpPr>
        <p:grpSpPr>
          <a:xfrm rot="10800000" flipH="1">
            <a:off x="7350951" y="2545665"/>
            <a:ext cx="489236" cy="489236"/>
            <a:chOff x="1377750" y="1690325"/>
            <a:chExt cx="771300" cy="771300"/>
          </a:xfrm>
        </p:grpSpPr>
        <p:sp>
          <p:nvSpPr>
            <p:cNvPr id="1483" name="Google Shape;1483;p52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2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2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2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2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8" name="Google Shape;1488;p52"/>
          <p:cNvSpPr txBox="1"/>
          <p:nvPr/>
        </p:nvSpPr>
        <p:spPr>
          <a:xfrm>
            <a:off x="7426224" y="2682217"/>
            <a:ext cx="338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4</a:t>
            </a:r>
            <a:endParaRPr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cxnSp>
        <p:nvCxnSpPr>
          <p:cNvPr id="1489" name="Google Shape;1489;p52"/>
          <p:cNvCxnSpPr>
            <a:cxnSpLocks/>
            <a:endCxn id="1462" idx="2"/>
          </p:cNvCxnSpPr>
          <p:nvPr/>
        </p:nvCxnSpPr>
        <p:spPr>
          <a:xfrm flipH="1">
            <a:off x="1645819" y="2064926"/>
            <a:ext cx="11076" cy="480739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0" name="Google Shape;1490;p52"/>
          <p:cNvCxnSpPr>
            <a:stCxn id="1438" idx="0"/>
            <a:endCxn id="1469" idx="0"/>
          </p:cNvCxnSpPr>
          <p:nvPr/>
        </p:nvCxnSpPr>
        <p:spPr>
          <a:xfrm rot="10800000">
            <a:off x="3629064" y="3034959"/>
            <a:ext cx="0" cy="480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1" name="Google Shape;1491;p52"/>
          <p:cNvCxnSpPr>
            <a:stCxn id="1446" idx="0"/>
            <a:endCxn id="1476" idx="2"/>
          </p:cNvCxnSpPr>
          <p:nvPr/>
        </p:nvCxnSpPr>
        <p:spPr>
          <a:xfrm>
            <a:off x="5612335" y="2064926"/>
            <a:ext cx="0" cy="480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2" name="Google Shape;1492;p52"/>
          <p:cNvCxnSpPr>
            <a:stCxn id="1454" idx="0"/>
            <a:endCxn id="1483" idx="0"/>
          </p:cNvCxnSpPr>
          <p:nvPr/>
        </p:nvCxnSpPr>
        <p:spPr>
          <a:xfrm rot="10800000">
            <a:off x="7595605" y="3034959"/>
            <a:ext cx="0" cy="480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3" name="Google Shape;1493;p52"/>
          <p:cNvCxnSpPr>
            <a:endCxn id="1469" idx="1"/>
          </p:cNvCxnSpPr>
          <p:nvPr/>
        </p:nvCxnSpPr>
        <p:spPr>
          <a:xfrm>
            <a:off x="1890451" y="2790283"/>
            <a:ext cx="1494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4" name="Google Shape;1494;p52"/>
          <p:cNvCxnSpPr>
            <a:endCxn id="1476" idx="1"/>
          </p:cNvCxnSpPr>
          <p:nvPr/>
        </p:nvCxnSpPr>
        <p:spPr>
          <a:xfrm>
            <a:off x="3873701" y="2790283"/>
            <a:ext cx="1494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5" name="Google Shape;1495;p52"/>
          <p:cNvCxnSpPr>
            <a:stCxn id="1476" idx="3"/>
            <a:endCxn id="1483" idx="1"/>
          </p:cNvCxnSpPr>
          <p:nvPr/>
        </p:nvCxnSpPr>
        <p:spPr>
          <a:xfrm>
            <a:off x="5856936" y="2790283"/>
            <a:ext cx="1494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" name="Google Shape;1302;p49">
            <a:extLst>
              <a:ext uri="{FF2B5EF4-FFF2-40B4-BE49-F238E27FC236}">
                <a16:creationId xmlns:a16="http://schemas.microsoft.com/office/drawing/2014/main" id="{B0A68EC9-86BA-49EA-976D-318AD34E7A81}"/>
              </a:ext>
            </a:extLst>
          </p:cNvPr>
          <p:cNvGrpSpPr/>
          <p:nvPr/>
        </p:nvGrpSpPr>
        <p:grpSpPr>
          <a:xfrm rot="10800000" flipH="1">
            <a:off x="1322960" y="1397057"/>
            <a:ext cx="667869" cy="667869"/>
            <a:chOff x="1377750" y="1690325"/>
            <a:chExt cx="771300" cy="771300"/>
          </a:xfrm>
        </p:grpSpPr>
        <p:sp>
          <p:nvSpPr>
            <p:cNvPr id="154" name="Google Shape;1303;p49">
              <a:extLst>
                <a:ext uri="{FF2B5EF4-FFF2-40B4-BE49-F238E27FC236}">
                  <a16:creationId xmlns:a16="http://schemas.microsoft.com/office/drawing/2014/main" id="{500E9BA0-08B9-4A26-A55E-BEFF9BBE188F}"/>
                </a:ext>
              </a:extLst>
            </p:cNvPr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304;p49">
              <a:extLst>
                <a:ext uri="{FF2B5EF4-FFF2-40B4-BE49-F238E27FC236}">
                  <a16:creationId xmlns:a16="http://schemas.microsoft.com/office/drawing/2014/main" id="{699AF026-C20B-4854-B354-6F2938E649F8}"/>
                </a:ext>
              </a:extLst>
            </p:cNvPr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305;p49">
              <a:extLst>
                <a:ext uri="{FF2B5EF4-FFF2-40B4-BE49-F238E27FC236}">
                  <a16:creationId xmlns:a16="http://schemas.microsoft.com/office/drawing/2014/main" id="{EAD0E294-6B75-42D2-B36E-AAB814C19629}"/>
                </a:ext>
              </a:extLst>
            </p:cNvPr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306;p49">
              <a:extLst>
                <a:ext uri="{FF2B5EF4-FFF2-40B4-BE49-F238E27FC236}">
                  <a16:creationId xmlns:a16="http://schemas.microsoft.com/office/drawing/2014/main" id="{55A79F17-6EA9-41FB-A056-242B197A889B}"/>
                </a:ext>
              </a:extLst>
            </p:cNvPr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307;p49">
              <a:extLst>
                <a:ext uri="{FF2B5EF4-FFF2-40B4-BE49-F238E27FC236}">
                  <a16:creationId xmlns:a16="http://schemas.microsoft.com/office/drawing/2014/main" id="{52ED5529-A8B9-44B0-ADD6-21CF91CA2146}"/>
                </a:ext>
              </a:extLst>
            </p:cNvPr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1382;p49">
            <a:extLst>
              <a:ext uri="{FF2B5EF4-FFF2-40B4-BE49-F238E27FC236}">
                <a16:creationId xmlns:a16="http://schemas.microsoft.com/office/drawing/2014/main" id="{0265E3D6-8BF9-4975-AA86-09D60CDCA0C3}"/>
              </a:ext>
            </a:extLst>
          </p:cNvPr>
          <p:cNvGrpSpPr/>
          <p:nvPr/>
        </p:nvGrpSpPr>
        <p:grpSpPr>
          <a:xfrm>
            <a:off x="1468644" y="1543651"/>
            <a:ext cx="376500" cy="374700"/>
            <a:chOff x="3323100" y="1661375"/>
            <a:chExt cx="376500" cy="374700"/>
          </a:xfrm>
        </p:grpSpPr>
        <p:sp>
          <p:nvSpPr>
            <p:cNvPr id="160" name="Google Shape;1383;p49">
              <a:extLst>
                <a:ext uri="{FF2B5EF4-FFF2-40B4-BE49-F238E27FC236}">
                  <a16:creationId xmlns:a16="http://schemas.microsoft.com/office/drawing/2014/main" id="{F958C540-29D3-44C2-B2EA-445800B6E02A}"/>
                </a:ext>
              </a:extLst>
            </p:cNvPr>
            <p:cNvSpPr/>
            <p:nvPr/>
          </p:nvSpPr>
          <p:spPr>
            <a:xfrm>
              <a:off x="3470300" y="1661375"/>
              <a:ext cx="82100" cy="80750"/>
            </a:xfrm>
            <a:custGeom>
              <a:avLst/>
              <a:gdLst/>
              <a:ahLst/>
              <a:cxnLst/>
              <a:rect l="l" t="t" r="r" b="b"/>
              <a:pathLst>
                <a:path w="3284" h="3230" extrusionOk="0">
                  <a:moveTo>
                    <a:pt x="465" y="0"/>
                  </a:moveTo>
                  <a:cubicBezTo>
                    <a:pt x="304" y="0"/>
                    <a:pt x="161" y="71"/>
                    <a:pt x="90" y="214"/>
                  </a:cubicBezTo>
                  <a:cubicBezTo>
                    <a:pt x="1" y="339"/>
                    <a:pt x="1" y="500"/>
                    <a:pt x="72" y="642"/>
                  </a:cubicBezTo>
                  <a:lnTo>
                    <a:pt x="1250" y="2998"/>
                  </a:lnTo>
                  <a:cubicBezTo>
                    <a:pt x="1321" y="3140"/>
                    <a:pt x="1464" y="3230"/>
                    <a:pt x="1642" y="3230"/>
                  </a:cubicBezTo>
                  <a:cubicBezTo>
                    <a:pt x="1803" y="3230"/>
                    <a:pt x="1964" y="3140"/>
                    <a:pt x="2035" y="2998"/>
                  </a:cubicBezTo>
                  <a:lnTo>
                    <a:pt x="3213" y="642"/>
                  </a:lnTo>
                  <a:cubicBezTo>
                    <a:pt x="3284" y="500"/>
                    <a:pt x="3266" y="339"/>
                    <a:pt x="3195" y="214"/>
                  </a:cubicBezTo>
                  <a:cubicBezTo>
                    <a:pt x="3105" y="71"/>
                    <a:pt x="2963" y="0"/>
                    <a:pt x="2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384;p49">
              <a:extLst>
                <a:ext uri="{FF2B5EF4-FFF2-40B4-BE49-F238E27FC236}">
                  <a16:creationId xmlns:a16="http://schemas.microsoft.com/office/drawing/2014/main" id="{F8D350E3-E88C-4210-9D44-A6EB8C81E73B}"/>
                </a:ext>
              </a:extLst>
            </p:cNvPr>
            <p:cNvSpPr/>
            <p:nvPr/>
          </p:nvSpPr>
          <p:spPr>
            <a:xfrm>
              <a:off x="3613500" y="1708750"/>
              <a:ext cx="70500" cy="136425"/>
            </a:xfrm>
            <a:custGeom>
              <a:avLst/>
              <a:gdLst/>
              <a:ahLst/>
              <a:cxnLst/>
              <a:rect l="l" t="t" r="r" b="b"/>
              <a:pathLst>
                <a:path w="2820" h="5457" extrusionOk="0">
                  <a:moveTo>
                    <a:pt x="484" y="1"/>
                  </a:moveTo>
                  <a:cubicBezTo>
                    <a:pt x="371" y="1"/>
                    <a:pt x="259" y="41"/>
                    <a:pt x="179" y="121"/>
                  </a:cubicBezTo>
                  <a:cubicBezTo>
                    <a:pt x="0" y="300"/>
                    <a:pt x="0" y="585"/>
                    <a:pt x="179" y="746"/>
                  </a:cubicBezTo>
                  <a:cubicBezTo>
                    <a:pt x="1303" y="1888"/>
                    <a:pt x="1945" y="3404"/>
                    <a:pt x="1945" y="5010"/>
                  </a:cubicBezTo>
                  <a:cubicBezTo>
                    <a:pt x="1945" y="5260"/>
                    <a:pt x="2141" y="5456"/>
                    <a:pt x="2373" y="5456"/>
                  </a:cubicBezTo>
                  <a:cubicBezTo>
                    <a:pt x="2623" y="5456"/>
                    <a:pt x="2819" y="5260"/>
                    <a:pt x="2819" y="5010"/>
                  </a:cubicBezTo>
                  <a:cubicBezTo>
                    <a:pt x="2819" y="3172"/>
                    <a:pt x="2106" y="1442"/>
                    <a:pt x="803" y="121"/>
                  </a:cubicBezTo>
                  <a:cubicBezTo>
                    <a:pt x="714" y="41"/>
                    <a:pt x="598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385;p49">
              <a:extLst>
                <a:ext uri="{FF2B5EF4-FFF2-40B4-BE49-F238E27FC236}">
                  <a16:creationId xmlns:a16="http://schemas.microsoft.com/office/drawing/2014/main" id="{333C2556-1150-4649-ADE8-4FB4C8BA8E61}"/>
                </a:ext>
              </a:extLst>
            </p:cNvPr>
            <p:cNvSpPr/>
            <p:nvPr/>
          </p:nvSpPr>
          <p:spPr>
            <a:xfrm>
              <a:off x="3338275" y="1823275"/>
              <a:ext cx="70500" cy="136075"/>
            </a:xfrm>
            <a:custGeom>
              <a:avLst/>
              <a:gdLst/>
              <a:ahLst/>
              <a:cxnLst/>
              <a:rect l="l" t="t" r="r" b="b"/>
              <a:pathLst>
                <a:path w="2820" h="5443" extrusionOk="0">
                  <a:moveTo>
                    <a:pt x="446" y="1"/>
                  </a:moveTo>
                  <a:cubicBezTo>
                    <a:pt x="197" y="1"/>
                    <a:pt x="0" y="197"/>
                    <a:pt x="0" y="429"/>
                  </a:cubicBezTo>
                  <a:cubicBezTo>
                    <a:pt x="0" y="2285"/>
                    <a:pt x="732" y="4015"/>
                    <a:pt x="2034" y="5318"/>
                  </a:cubicBezTo>
                  <a:cubicBezTo>
                    <a:pt x="2124" y="5407"/>
                    <a:pt x="2231" y="5443"/>
                    <a:pt x="2338" y="5443"/>
                  </a:cubicBezTo>
                  <a:cubicBezTo>
                    <a:pt x="2463" y="5443"/>
                    <a:pt x="2570" y="5407"/>
                    <a:pt x="2659" y="5318"/>
                  </a:cubicBezTo>
                  <a:cubicBezTo>
                    <a:pt x="2820" y="5140"/>
                    <a:pt x="2820" y="4872"/>
                    <a:pt x="2659" y="4693"/>
                  </a:cubicBezTo>
                  <a:cubicBezTo>
                    <a:pt x="1517" y="3552"/>
                    <a:pt x="893" y="2035"/>
                    <a:pt x="893" y="429"/>
                  </a:cubicBezTo>
                  <a:cubicBezTo>
                    <a:pt x="893" y="197"/>
                    <a:pt x="696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386;p49">
              <a:extLst>
                <a:ext uri="{FF2B5EF4-FFF2-40B4-BE49-F238E27FC236}">
                  <a16:creationId xmlns:a16="http://schemas.microsoft.com/office/drawing/2014/main" id="{0591573C-BBC3-4BA6-A0CE-E586142415B2}"/>
                </a:ext>
              </a:extLst>
            </p:cNvPr>
            <p:cNvSpPr/>
            <p:nvPr/>
          </p:nvSpPr>
          <p:spPr>
            <a:xfrm>
              <a:off x="3323100" y="1962450"/>
              <a:ext cx="376500" cy="73625"/>
            </a:xfrm>
            <a:custGeom>
              <a:avLst/>
              <a:gdLst/>
              <a:ahLst/>
              <a:cxnLst/>
              <a:rect l="l" t="t" r="r" b="b"/>
              <a:pathLst>
                <a:path w="15060" h="2945" extrusionOk="0">
                  <a:moveTo>
                    <a:pt x="4372" y="1"/>
                  </a:moveTo>
                  <a:lnTo>
                    <a:pt x="3427" y="2071"/>
                  </a:lnTo>
                  <a:lnTo>
                    <a:pt x="447" y="2071"/>
                  </a:lnTo>
                  <a:cubicBezTo>
                    <a:pt x="197" y="2071"/>
                    <a:pt x="1" y="2267"/>
                    <a:pt x="1" y="2517"/>
                  </a:cubicBezTo>
                  <a:cubicBezTo>
                    <a:pt x="1" y="2749"/>
                    <a:pt x="197" y="2945"/>
                    <a:pt x="447" y="2945"/>
                  </a:cubicBezTo>
                  <a:lnTo>
                    <a:pt x="14614" y="2945"/>
                  </a:lnTo>
                  <a:cubicBezTo>
                    <a:pt x="14864" y="2945"/>
                    <a:pt x="15060" y="2749"/>
                    <a:pt x="15060" y="2517"/>
                  </a:cubicBezTo>
                  <a:cubicBezTo>
                    <a:pt x="15060" y="2267"/>
                    <a:pt x="14864" y="2071"/>
                    <a:pt x="14614" y="2071"/>
                  </a:cubicBezTo>
                  <a:lnTo>
                    <a:pt x="11634" y="2071"/>
                  </a:lnTo>
                  <a:lnTo>
                    <a:pt x="10689" y="1"/>
                  </a:lnTo>
                  <a:cubicBezTo>
                    <a:pt x="9761" y="572"/>
                    <a:pt x="8690" y="893"/>
                    <a:pt x="7530" y="893"/>
                  </a:cubicBezTo>
                  <a:cubicBezTo>
                    <a:pt x="6371" y="893"/>
                    <a:pt x="5282" y="572"/>
                    <a:pt x="4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387;p49">
              <a:extLst>
                <a:ext uri="{FF2B5EF4-FFF2-40B4-BE49-F238E27FC236}">
                  <a16:creationId xmlns:a16="http://schemas.microsoft.com/office/drawing/2014/main" id="{CD5452CA-4DE0-4C56-A797-4D92549BBB12}"/>
                </a:ext>
              </a:extLst>
            </p:cNvPr>
            <p:cNvSpPr/>
            <p:nvPr/>
          </p:nvSpPr>
          <p:spPr>
            <a:xfrm>
              <a:off x="3546575" y="1845150"/>
              <a:ext cx="92825" cy="71825"/>
            </a:xfrm>
            <a:custGeom>
              <a:avLst/>
              <a:gdLst/>
              <a:ahLst/>
              <a:cxnLst/>
              <a:rect l="l" t="t" r="r" b="b"/>
              <a:pathLst>
                <a:path w="3713" h="2873" extrusionOk="0">
                  <a:moveTo>
                    <a:pt x="144" y="0"/>
                  </a:moveTo>
                  <a:cubicBezTo>
                    <a:pt x="108" y="125"/>
                    <a:pt x="54" y="232"/>
                    <a:pt x="1" y="339"/>
                  </a:cubicBezTo>
                  <a:lnTo>
                    <a:pt x="2517" y="2873"/>
                  </a:lnTo>
                  <a:cubicBezTo>
                    <a:pt x="3195" y="2088"/>
                    <a:pt x="3623" y="1089"/>
                    <a:pt x="3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388;p49">
              <a:extLst>
                <a:ext uri="{FF2B5EF4-FFF2-40B4-BE49-F238E27FC236}">
                  <a16:creationId xmlns:a16="http://schemas.microsoft.com/office/drawing/2014/main" id="{F2B7BE1E-8F00-4BA3-9F7C-A1A6CBA3DBF9}"/>
                </a:ext>
              </a:extLst>
            </p:cNvPr>
            <p:cNvSpPr/>
            <p:nvPr/>
          </p:nvSpPr>
          <p:spPr>
            <a:xfrm>
              <a:off x="3382875" y="1845150"/>
              <a:ext cx="93250" cy="71825"/>
            </a:xfrm>
            <a:custGeom>
              <a:avLst/>
              <a:gdLst/>
              <a:ahLst/>
              <a:cxnLst/>
              <a:rect l="l" t="t" r="r" b="b"/>
              <a:pathLst>
                <a:path w="3730" h="2873" extrusionOk="0">
                  <a:moveTo>
                    <a:pt x="1" y="0"/>
                  </a:moveTo>
                  <a:cubicBezTo>
                    <a:pt x="108" y="1089"/>
                    <a:pt x="536" y="2088"/>
                    <a:pt x="1196" y="2873"/>
                  </a:cubicBezTo>
                  <a:lnTo>
                    <a:pt x="3730" y="339"/>
                  </a:lnTo>
                  <a:cubicBezTo>
                    <a:pt x="3658" y="232"/>
                    <a:pt x="3605" y="125"/>
                    <a:pt x="3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389;p49">
              <a:extLst>
                <a:ext uri="{FF2B5EF4-FFF2-40B4-BE49-F238E27FC236}">
                  <a16:creationId xmlns:a16="http://schemas.microsoft.com/office/drawing/2014/main" id="{E672E283-96FE-4D65-9E5C-41267DEC8EE4}"/>
                </a:ext>
              </a:extLst>
            </p:cNvPr>
            <p:cNvSpPr/>
            <p:nvPr/>
          </p:nvSpPr>
          <p:spPr>
            <a:xfrm>
              <a:off x="3382875" y="1751475"/>
              <a:ext cx="93250" cy="71825"/>
            </a:xfrm>
            <a:custGeom>
              <a:avLst/>
              <a:gdLst/>
              <a:ahLst/>
              <a:cxnLst/>
              <a:rect l="l" t="t" r="r" b="b"/>
              <a:pathLst>
                <a:path w="3730" h="2873" extrusionOk="0">
                  <a:moveTo>
                    <a:pt x="1196" y="0"/>
                  </a:moveTo>
                  <a:cubicBezTo>
                    <a:pt x="536" y="785"/>
                    <a:pt x="108" y="1784"/>
                    <a:pt x="1" y="2873"/>
                  </a:cubicBezTo>
                  <a:lnTo>
                    <a:pt x="3587" y="2873"/>
                  </a:lnTo>
                  <a:cubicBezTo>
                    <a:pt x="3605" y="2748"/>
                    <a:pt x="3658" y="2623"/>
                    <a:pt x="3730" y="2516"/>
                  </a:cubicBezTo>
                  <a:lnTo>
                    <a:pt x="1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390;p49">
              <a:extLst>
                <a:ext uri="{FF2B5EF4-FFF2-40B4-BE49-F238E27FC236}">
                  <a16:creationId xmlns:a16="http://schemas.microsoft.com/office/drawing/2014/main" id="{BE48AC58-9416-468C-8C6D-264245BB2BE2}"/>
                </a:ext>
              </a:extLst>
            </p:cNvPr>
            <p:cNvSpPr/>
            <p:nvPr/>
          </p:nvSpPr>
          <p:spPr>
            <a:xfrm>
              <a:off x="3546575" y="1751475"/>
              <a:ext cx="92825" cy="71825"/>
            </a:xfrm>
            <a:custGeom>
              <a:avLst/>
              <a:gdLst/>
              <a:ahLst/>
              <a:cxnLst/>
              <a:rect l="l" t="t" r="r" b="b"/>
              <a:pathLst>
                <a:path w="3713" h="2873" extrusionOk="0">
                  <a:moveTo>
                    <a:pt x="2517" y="0"/>
                  </a:moveTo>
                  <a:lnTo>
                    <a:pt x="1" y="2516"/>
                  </a:lnTo>
                  <a:cubicBezTo>
                    <a:pt x="54" y="2623"/>
                    <a:pt x="108" y="2748"/>
                    <a:pt x="144" y="2873"/>
                  </a:cubicBezTo>
                  <a:lnTo>
                    <a:pt x="3712" y="2873"/>
                  </a:lnTo>
                  <a:cubicBezTo>
                    <a:pt x="3623" y="1784"/>
                    <a:pt x="3195" y="785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391;p49">
              <a:extLst>
                <a:ext uri="{FF2B5EF4-FFF2-40B4-BE49-F238E27FC236}">
                  <a16:creationId xmlns:a16="http://schemas.microsoft.com/office/drawing/2014/main" id="{AD33F283-648B-4B10-8821-0DB5AD39FEA7}"/>
                </a:ext>
              </a:extLst>
            </p:cNvPr>
            <p:cNvSpPr/>
            <p:nvPr/>
          </p:nvSpPr>
          <p:spPr>
            <a:xfrm>
              <a:off x="3522050" y="1869225"/>
              <a:ext cx="71850" cy="93250"/>
            </a:xfrm>
            <a:custGeom>
              <a:avLst/>
              <a:gdLst/>
              <a:ahLst/>
              <a:cxnLst/>
              <a:rect l="l" t="t" r="r" b="b"/>
              <a:pathLst>
                <a:path w="2874" h="3730" extrusionOk="0">
                  <a:moveTo>
                    <a:pt x="357" y="1"/>
                  </a:moveTo>
                  <a:cubicBezTo>
                    <a:pt x="250" y="72"/>
                    <a:pt x="125" y="108"/>
                    <a:pt x="1" y="143"/>
                  </a:cubicBezTo>
                  <a:lnTo>
                    <a:pt x="1" y="3730"/>
                  </a:lnTo>
                  <a:cubicBezTo>
                    <a:pt x="1089" y="3623"/>
                    <a:pt x="2088" y="3194"/>
                    <a:pt x="2873" y="2534"/>
                  </a:cubicBezTo>
                  <a:lnTo>
                    <a:pt x="3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392;p49">
              <a:extLst>
                <a:ext uri="{FF2B5EF4-FFF2-40B4-BE49-F238E27FC236}">
                  <a16:creationId xmlns:a16="http://schemas.microsoft.com/office/drawing/2014/main" id="{F1604DF8-EAA0-474E-B65D-16B082154C5C}"/>
                </a:ext>
              </a:extLst>
            </p:cNvPr>
            <p:cNvSpPr/>
            <p:nvPr/>
          </p:nvSpPr>
          <p:spPr>
            <a:xfrm>
              <a:off x="3428375" y="1869225"/>
              <a:ext cx="71850" cy="93250"/>
            </a:xfrm>
            <a:custGeom>
              <a:avLst/>
              <a:gdLst/>
              <a:ahLst/>
              <a:cxnLst/>
              <a:rect l="l" t="t" r="r" b="b"/>
              <a:pathLst>
                <a:path w="2874" h="3730" extrusionOk="0">
                  <a:moveTo>
                    <a:pt x="2534" y="1"/>
                  </a:moveTo>
                  <a:lnTo>
                    <a:pt x="1" y="2534"/>
                  </a:lnTo>
                  <a:cubicBezTo>
                    <a:pt x="786" y="3194"/>
                    <a:pt x="1785" y="3623"/>
                    <a:pt x="2873" y="3730"/>
                  </a:cubicBezTo>
                  <a:lnTo>
                    <a:pt x="2873" y="143"/>
                  </a:lnTo>
                  <a:cubicBezTo>
                    <a:pt x="2748" y="108"/>
                    <a:pt x="2641" y="72"/>
                    <a:pt x="2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393;p49">
              <a:extLst>
                <a:ext uri="{FF2B5EF4-FFF2-40B4-BE49-F238E27FC236}">
                  <a16:creationId xmlns:a16="http://schemas.microsoft.com/office/drawing/2014/main" id="{F0C5FC24-55F6-4C3F-BB55-134527CEDDDE}"/>
                </a:ext>
              </a:extLst>
            </p:cNvPr>
            <p:cNvSpPr/>
            <p:nvPr/>
          </p:nvSpPr>
          <p:spPr>
            <a:xfrm>
              <a:off x="3522050" y="1714000"/>
              <a:ext cx="71850" cy="84775"/>
            </a:xfrm>
            <a:custGeom>
              <a:avLst/>
              <a:gdLst/>
              <a:ahLst/>
              <a:cxnLst/>
              <a:rect l="l" t="t" r="r" b="b"/>
              <a:pathLst>
                <a:path w="2874" h="3391" extrusionOk="0">
                  <a:moveTo>
                    <a:pt x="1392" y="0"/>
                  </a:moveTo>
                  <a:lnTo>
                    <a:pt x="750" y="1285"/>
                  </a:lnTo>
                  <a:cubicBezTo>
                    <a:pt x="589" y="1588"/>
                    <a:pt x="322" y="1820"/>
                    <a:pt x="1" y="1927"/>
                  </a:cubicBezTo>
                  <a:lnTo>
                    <a:pt x="1" y="3248"/>
                  </a:lnTo>
                  <a:cubicBezTo>
                    <a:pt x="125" y="3283"/>
                    <a:pt x="250" y="3337"/>
                    <a:pt x="357" y="3391"/>
                  </a:cubicBezTo>
                  <a:lnTo>
                    <a:pt x="2873" y="875"/>
                  </a:lnTo>
                  <a:cubicBezTo>
                    <a:pt x="2445" y="500"/>
                    <a:pt x="1945" y="197"/>
                    <a:pt x="1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394;p49">
              <a:extLst>
                <a:ext uri="{FF2B5EF4-FFF2-40B4-BE49-F238E27FC236}">
                  <a16:creationId xmlns:a16="http://schemas.microsoft.com/office/drawing/2014/main" id="{BDE01C0C-CE4A-427E-BAF0-E7DC5FF81425}"/>
                </a:ext>
              </a:extLst>
            </p:cNvPr>
            <p:cNvSpPr/>
            <p:nvPr/>
          </p:nvSpPr>
          <p:spPr>
            <a:xfrm>
              <a:off x="3428375" y="1714000"/>
              <a:ext cx="71850" cy="84775"/>
            </a:xfrm>
            <a:custGeom>
              <a:avLst/>
              <a:gdLst/>
              <a:ahLst/>
              <a:cxnLst/>
              <a:rect l="l" t="t" r="r" b="b"/>
              <a:pathLst>
                <a:path w="2874" h="3391" extrusionOk="0">
                  <a:moveTo>
                    <a:pt x="1482" y="0"/>
                  </a:moveTo>
                  <a:cubicBezTo>
                    <a:pt x="946" y="197"/>
                    <a:pt x="447" y="500"/>
                    <a:pt x="1" y="875"/>
                  </a:cubicBezTo>
                  <a:lnTo>
                    <a:pt x="2534" y="3391"/>
                  </a:lnTo>
                  <a:cubicBezTo>
                    <a:pt x="2641" y="3337"/>
                    <a:pt x="2748" y="3283"/>
                    <a:pt x="2873" y="3248"/>
                  </a:cubicBezTo>
                  <a:lnTo>
                    <a:pt x="2873" y="1927"/>
                  </a:lnTo>
                  <a:cubicBezTo>
                    <a:pt x="2552" y="1820"/>
                    <a:pt x="2284" y="1588"/>
                    <a:pt x="2124" y="1285"/>
                  </a:cubicBezTo>
                  <a:lnTo>
                    <a:pt x="1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395;p49">
              <a:extLst>
                <a:ext uri="{FF2B5EF4-FFF2-40B4-BE49-F238E27FC236}">
                  <a16:creationId xmlns:a16="http://schemas.microsoft.com/office/drawing/2014/main" id="{0CF2EA66-9115-4FC1-9079-D6A4ABD01CB5}"/>
                </a:ext>
              </a:extLst>
            </p:cNvPr>
            <p:cNvSpPr/>
            <p:nvPr/>
          </p:nvSpPr>
          <p:spPr>
            <a:xfrm>
              <a:off x="3493050" y="1815700"/>
              <a:ext cx="36600" cy="36600"/>
            </a:xfrm>
            <a:custGeom>
              <a:avLst/>
              <a:gdLst/>
              <a:ahLst/>
              <a:cxnLst/>
              <a:rect l="l" t="t" r="r" b="b"/>
              <a:pathLst>
                <a:path w="1464" h="1464" extrusionOk="0">
                  <a:moveTo>
                    <a:pt x="732" y="1"/>
                  </a:moveTo>
                  <a:cubicBezTo>
                    <a:pt x="322" y="1"/>
                    <a:pt x="1" y="340"/>
                    <a:pt x="1" y="732"/>
                  </a:cubicBezTo>
                  <a:cubicBezTo>
                    <a:pt x="1" y="1142"/>
                    <a:pt x="322" y="1464"/>
                    <a:pt x="732" y="1464"/>
                  </a:cubicBezTo>
                  <a:cubicBezTo>
                    <a:pt x="1125" y="1464"/>
                    <a:pt x="1464" y="1142"/>
                    <a:pt x="1464" y="732"/>
                  </a:cubicBezTo>
                  <a:cubicBezTo>
                    <a:pt x="1464" y="340"/>
                    <a:pt x="1125" y="1"/>
                    <a:pt x="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3633;p60">
            <a:extLst>
              <a:ext uri="{FF2B5EF4-FFF2-40B4-BE49-F238E27FC236}">
                <a16:creationId xmlns:a16="http://schemas.microsoft.com/office/drawing/2014/main" id="{762294A7-793F-4BD8-9D3E-1E0A318B3374}"/>
              </a:ext>
            </a:extLst>
          </p:cNvPr>
          <p:cNvGrpSpPr/>
          <p:nvPr/>
        </p:nvGrpSpPr>
        <p:grpSpPr>
          <a:xfrm>
            <a:off x="3421924" y="3672226"/>
            <a:ext cx="376500" cy="376500"/>
            <a:chOff x="3253875" y="2404700"/>
            <a:chExt cx="376500" cy="376500"/>
          </a:xfrm>
        </p:grpSpPr>
        <p:sp>
          <p:nvSpPr>
            <p:cNvPr id="174" name="Google Shape;3634;p60">
              <a:extLst>
                <a:ext uri="{FF2B5EF4-FFF2-40B4-BE49-F238E27FC236}">
                  <a16:creationId xmlns:a16="http://schemas.microsoft.com/office/drawing/2014/main" id="{DF4F1BAA-A247-4D31-A6AC-B1B1B3208C09}"/>
                </a:ext>
              </a:extLst>
            </p:cNvPr>
            <p:cNvSpPr/>
            <p:nvPr/>
          </p:nvSpPr>
          <p:spPr>
            <a:xfrm>
              <a:off x="3253875" y="2529600"/>
              <a:ext cx="37050" cy="21875"/>
            </a:xfrm>
            <a:custGeom>
              <a:avLst/>
              <a:gdLst/>
              <a:ahLst/>
              <a:cxnLst/>
              <a:rect l="l" t="t" r="r" b="b"/>
              <a:pathLst>
                <a:path w="1482" h="875" extrusionOk="0">
                  <a:moveTo>
                    <a:pt x="446" y="1"/>
                  </a:moveTo>
                  <a:cubicBezTo>
                    <a:pt x="196" y="1"/>
                    <a:pt x="0" y="197"/>
                    <a:pt x="0" y="447"/>
                  </a:cubicBezTo>
                  <a:cubicBezTo>
                    <a:pt x="0" y="679"/>
                    <a:pt x="196" y="875"/>
                    <a:pt x="446" y="875"/>
                  </a:cubicBezTo>
                  <a:lnTo>
                    <a:pt x="1035" y="875"/>
                  </a:lnTo>
                  <a:cubicBezTo>
                    <a:pt x="1267" y="875"/>
                    <a:pt x="1481" y="679"/>
                    <a:pt x="1481" y="447"/>
                  </a:cubicBezTo>
                  <a:cubicBezTo>
                    <a:pt x="1481" y="197"/>
                    <a:pt x="1267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" name="Google Shape;3635;p60">
              <a:extLst>
                <a:ext uri="{FF2B5EF4-FFF2-40B4-BE49-F238E27FC236}">
                  <a16:creationId xmlns:a16="http://schemas.microsoft.com/office/drawing/2014/main" id="{7E76F457-3678-43AB-8486-53DEB8763C55}"/>
                </a:ext>
              </a:extLst>
            </p:cNvPr>
            <p:cNvSpPr/>
            <p:nvPr/>
          </p:nvSpPr>
          <p:spPr>
            <a:xfrm>
              <a:off x="3260100" y="2482425"/>
              <a:ext cx="34825" cy="32475"/>
            </a:xfrm>
            <a:custGeom>
              <a:avLst/>
              <a:gdLst/>
              <a:ahLst/>
              <a:cxnLst/>
              <a:rect l="l" t="t" r="r" b="b"/>
              <a:pathLst>
                <a:path w="1393" h="1299" extrusionOk="0">
                  <a:moveTo>
                    <a:pt x="485" y="1"/>
                  </a:moveTo>
                  <a:cubicBezTo>
                    <a:pt x="371" y="1"/>
                    <a:pt x="260" y="41"/>
                    <a:pt x="179" y="121"/>
                  </a:cubicBezTo>
                  <a:cubicBezTo>
                    <a:pt x="1" y="300"/>
                    <a:pt x="1" y="585"/>
                    <a:pt x="179" y="746"/>
                  </a:cubicBezTo>
                  <a:lnTo>
                    <a:pt x="590" y="1174"/>
                  </a:lnTo>
                  <a:cubicBezTo>
                    <a:pt x="679" y="1263"/>
                    <a:pt x="786" y="1299"/>
                    <a:pt x="911" y="1299"/>
                  </a:cubicBezTo>
                  <a:cubicBezTo>
                    <a:pt x="1018" y="1299"/>
                    <a:pt x="1125" y="1263"/>
                    <a:pt x="1214" y="1174"/>
                  </a:cubicBezTo>
                  <a:cubicBezTo>
                    <a:pt x="1393" y="996"/>
                    <a:pt x="1393" y="710"/>
                    <a:pt x="1214" y="549"/>
                  </a:cubicBezTo>
                  <a:lnTo>
                    <a:pt x="804" y="121"/>
                  </a:lnTo>
                  <a:cubicBezTo>
                    <a:pt x="715" y="41"/>
                    <a:pt x="599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" name="Google Shape;3636;p60">
              <a:extLst>
                <a:ext uri="{FF2B5EF4-FFF2-40B4-BE49-F238E27FC236}">
                  <a16:creationId xmlns:a16="http://schemas.microsoft.com/office/drawing/2014/main" id="{3B162226-F1E4-46B7-972E-6B97EA466678}"/>
                </a:ext>
              </a:extLst>
            </p:cNvPr>
            <p:cNvSpPr/>
            <p:nvPr/>
          </p:nvSpPr>
          <p:spPr>
            <a:xfrm>
              <a:off x="3260100" y="2566400"/>
              <a:ext cx="34825" cy="32375"/>
            </a:xfrm>
            <a:custGeom>
              <a:avLst/>
              <a:gdLst/>
              <a:ahLst/>
              <a:cxnLst/>
              <a:rect l="l" t="t" r="r" b="b"/>
              <a:pathLst>
                <a:path w="1393" h="1295" extrusionOk="0">
                  <a:moveTo>
                    <a:pt x="902" y="1"/>
                  </a:moveTo>
                  <a:cubicBezTo>
                    <a:pt x="790" y="1"/>
                    <a:pt x="679" y="45"/>
                    <a:pt x="590" y="134"/>
                  </a:cubicBezTo>
                  <a:lnTo>
                    <a:pt x="179" y="545"/>
                  </a:lnTo>
                  <a:cubicBezTo>
                    <a:pt x="1" y="723"/>
                    <a:pt x="1" y="991"/>
                    <a:pt x="179" y="1169"/>
                  </a:cubicBezTo>
                  <a:cubicBezTo>
                    <a:pt x="269" y="1259"/>
                    <a:pt x="376" y="1294"/>
                    <a:pt x="483" y="1294"/>
                  </a:cubicBezTo>
                  <a:cubicBezTo>
                    <a:pt x="608" y="1294"/>
                    <a:pt x="715" y="1259"/>
                    <a:pt x="804" y="1169"/>
                  </a:cubicBezTo>
                  <a:lnTo>
                    <a:pt x="1214" y="759"/>
                  </a:lnTo>
                  <a:cubicBezTo>
                    <a:pt x="1393" y="581"/>
                    <a:pt x="1393" y="295"/>
                    <a:pt x="1214" y="134"/>
                  </a:cubicBezTo>
                  <a:cubicBezTo>
                    <a:pt x="1125" y="45"/>
                    <a:pt x="1013" y="1"/>
                    <a:pt x="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" name="Google Shape;3637;p60">
              <a:extLst>
                <a:ext uri="{FF2B5EF4-FFF2-40B4-BE49-F238E27FC236}">
                  <a16:creationId xmlns:a16="http://schemas.microsoft.com/office/drawing/2014/main" id="{E7526697-9A62-4CE9-B9B7-5F11E19EAFE3}"/>
                </a:ext>
              </a:extLst>
            </p:cNvPr>
            <p:cNvSpPr/>
            <p:nvPr/>
          </p:nvSpPr>
          <p:spPr>
            <a:xfrm>
              <a:off x="3512575" y="2529600"/>
              <a:ext cx="117800" cy="21875"/>
            </a:xfrm>
            <a:custGeom>
              <a:avLst/>
              <a:gdLst/>
              <a:ahLst/>
              <a:cxnLst/>
              <a:rect l="l" t="t" r="r" b="b"/>
              <a:pathLst>
                <a:path w="4712" h="875" extrusionOk="0">
                  <a:moveTo>
                    <a:pt x="447" y="1"/>
                  </a:moveTo>
                  <a:cubicBezTo>
                    <a:pt x="197" y="1"/>
                    <a:pt x="1" y="197"/>
                    <a:pt x="1" y="447"/>
                  </a:cubicBezTo>
                  <a:cubicBezTo>
                    <a:pt x="1" y="679"/>
                    <a:pt x="197" y="875"/>
                    <a:pt x="447" y="875"/>
                  </a:cubicBezTo>
                  <a:lnTo>
                    <a:pt x="4711" y="875"/>
                  </a:lnTo>
                  <a:lnTo>
                    <a:pt x="4711" y="732"/>
                  </a:lnTo>
                  <a:cubicBezTo>
                    <a:pt x="4711" y="482"/>
                    <a:pt x="4693" y="233"/>
                    <a:pt x="4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" name="Google Shape;3638;p60">
              <a:extLst>
                <a:ext uri="{FF2B5EF4-FFF2-40B4-BE49-F238E27FC236}">
                  <a16:creationId xmlns:a16="http://schemas.microsoft.com/office/drawing/2014/main" id="{3E5DC4E0-868B-4568-83B5-A8C52B59542F}"/>
                </a:ext>
              </a:extLst>
            </p:cNvPr>
            <p:cNvSpPr/>
            <p:nvPr/>
          </p:nvSpPr>
          <p:spPr>
            <a:xfrm>
              <a:off x="3453700" y="2522025"/>
              <a:ext cx="37050" cy="37050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50" y="0"/>
                  </a:moveTo>
                  <a:cubicBezTo>
                    <a:pt x="340" y="0"/>
                    <a:pt x="1" y="339"/>
                    <a:pt x="1" y="750"/>
                  </a:cubicBezTo>
                  <a:cubicBezTo>
                    <a:pt x="1" y="1142"/>
                    <a:pt x="340" y="1481"/>
                    <a:pt x="750" y="1481"/>
                  </a:cubicBezTo>
                  <a:cubicBezTo>
                    <a:pt x="1143" y="1481"/>
                    <a:pt x="1482" y="1142"/>
                    <a:pt x="1482" y="750"/>
                  </a:cubicBezTo>
                  <a:cubicBezTo>
                    <a:pt x="1482" y="339"/>
                    <a:pt x="1143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9" name="Google Shape;3639;p60">
              <a:extLst>
                <a:ext uri="{FF2B5EF4-FFF2-40B4-BE49-F238E27FC236}">
                  <a16:creationId xmlns:a16="http://schemas.microsoft.com/office/drawing/2014/main" id="{FA3D7C00-4DB9-44F6-B39E-A05EA8F331AC}"/>
                </a:ext>
              </a:extLst>
            </p:cNvPr>
            <p:cNvSpPr/>
            <p:nvPr/>
          </p:nvSpPr>
          <p:spPr>
            <a:xfrm>
              <a:off x="3410000" y="2493025"/>
              <a:ext cx="21875" cy="95475"/>
            </a:xfrm>
            <a:custGeom>
              <a:avLst/>
              <a:gdLst/>
              <a:ahLst/>
              <a:cxnLst/>
              <a:rect l="l" t="t" r="r" b="b"/>
              <a:pathLst>
                <a:path w="875" h="3819" extrusionOk="0">
                  <a:moveTo>
                    <a:pt x="0" y="1"/>
                  </a:moveTo>
                  <a:lnTo>
                    <a:pt x="0" y="3819"/>
                  </a:lnTo>
                  <a:lnTo>
                    <a:pt x="143" y="3819"/>
                  </a:lnTo>
                  <a:cubicBezTo>
                    <a:pt x="535" y="3819"/>
                    <a:pt x="874" y="3480"/>
                    <a:pt x="874" y="3087"/>
                  </a:cubicBezTo>
                  <a:lnTo>
                    <a:pt x="874" y="732"/>
                  </a:lnTo>
                  <a:cubicBezTo>
                    <a:pt x="874" y="322"/>
                    <a:pt x="535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0" name="Google Shape;3640;p60">
              <a:extLst>
                <a:ext uri="{FF2B5EF4-FFF2-40B4-BE49-F238E27FC236}">
                  <a16:creationId xmlns:a16="http://schemas.microsoft.com/office/drawing/2014/main" id="{5733AE67-7621-4FA6-B403-B9F7DEE08448}"/>
                </a:ext>
              </a:extLst>
            </p:cNvPr>
            <p:cNvSpPr/>
            <p:nvPr/>
          </p:nvSpPr>
          <p:spPr>
            <a:xfrm>
              <a:off x="3313625" y="2566625"/>
              <a:ext cx="316750" cy="214575"/>
            </a:xfrm>
            <a:custGeom>
              <a:avLst/>
              <a:gdLst/>
              <a:ahLst/>
              <a:cxnLst/>
              <a:rect l="l" t="t" r="r" b="b"/>
              <a:pathLst>
                <a:path w="12670" h="8583" extrusionOk="0">
                  <a:moveTo>
                    <a:pt x="7584" y="1"/>
                  </a:moveTo>
                  <a:cubicBezTo>
                    <a:pt x="7281" y="357"/>
                    <a:pt x="6835" y="572"/>
                    <a:pt x="6353" y="572"/>
                  </a:cubicBezTo>
                  <a:cubicBezTo>
                    <a:pt x="6067" y="572"/>
                    <a:pt x="5818" y="518"/>
                    <a:pt x="5586" y="393"/>
                  </a:cubicBezTo>
                  <a:cubicBezTo>
                    <a:pt x="5461" y="1160"/>
                    <a:pt x="4801" y="1749"/>
                    <a:pt x="3998" y="1749"/>
                  </a:cubicBezTo>
                  <a:lnTo>
                    <a:pt x="822" y="1749"/>
                  </a:lnTo>
                  <a:lnTo>
                    <a:pt x="90" y="2838"/>
                  </a:lnTo>
                  <a:cubicBezTo>
                    <a:pt x="19" y="2945"/>
                    <a:pt x="1" y="3070"/>
                    <a:pt x="37" y="3194"/>
                  </a:cubicBezTo>
                  <a:cubicBezTo>
                    <a:pt x="72" y="3319"/>
                    <a:pt x="162" y="3409"/>
                    <a:pt x="269" y="3480"/>
                  </a:cubicBezTo>
                  <a:lnTo>
                    <a:pt x="1196" y="3944"/>
                  </a:lnTo>
                  <a:lnTo>
                    <a:pt x="1196" y="5139"/>
                  </a:lnTo>
                  <a:cubicBezTo>
                    <a:pt x="1196" y="5871"/>
                    <a:pt x="1785" y="6460"/>
                    <a:pt x="2517" y="6460"/>
                  </a:cubicBezTo>
                  <a:lnTo>
                    <a:pt x="3552" y="6460"/>
                  </a:lnTo>
                  <a:lnTo>
                    <a:pt x="3552" y="8137"/>
                  </a:lnTo>
                  <a:cubicBezTo>
                    <a:pt x="3552" y="8387"/>
                    <a:pt x="3748" y="8583"/>
                    <a:pt x="3998" y="8583"/>
                  </a:cubicBezTo>
                  <a:lnTo>
                    <a:pt x="10457" y="8583"/>
                  </a:lnTo>
                  <a:cubicBezTo>
                    <a:pt x="10707" y="8583"/>
                    <a:pt x="10903" y="8387"/>
                    <a:pt x="10903" y="8137"/>
                  </a:cubicBezTo>
                  <a:lnTo>
                    <a:pt x="10903" y="5014"/>
                  </a:lnTo>
                  <a:cubicBezTo>
                    <a:pt x="11438" y="4443"/>
                    <a:pt x="11866" y="3783"/>
                    <a:pt x="12170" y="3052"/>
                  </a:cubicBezTo>
                  <a:cubicBezTo>
                    <a:pt x="12509" y="2267"/>
                    <a:pt x="12669" y="1428"/>
                    <a:pt x="12669" y="589"/>
                  </a:cubicBezTo>
                  <a:lnTo>
                    <a:pt x="12669" y="286"/>
                  </a:lnTo>
                  <a:lnTo>
                    <a:pt x="8405" y="286"/>
                  </a:lnTo>
                  <a:cubicBezTo>
                    <a:pt x="8102" y="286"/>
                    <a:pt x="7816" y="179"/>
                    <a:pt x="7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1" name="Google Shape;3641;p60">
              <a:extLst>
                <a:ext uri="{FF2B5EF4-FFF2-40B4-BE49-F238E27FC236}">
                  <a16:creationId xmlns:a16="http://schemas.microsoft.com/office/drawing/2014/main" id="{EC6FF961-3FB8-4286-A3EE-049FE2012907}"/>
                </a:ext>
              </a:extLst>
            </p:cNvPr>
            <p:cNvSpPr/>
            <p:nvPr/>
          </p:nvSpPr>
          <p:spPr>
            <a:xfrm>
              <a:off x="3366275" y="2404700"/>
              <a:ext cx="258300" cy="110200"/>
            </a:xfrm>
            <a:custGeom>
              <a:avLst/>
              <a:gdLst/>
              <a:ahLst/>
              <a:cxnLst/>
              <a:rect l="l" t="t" r="r" b="b"/>
              <a:pathLst>
                <a:path w="10332" h="4408" extrusionOk="0">
                  <a:moveTo>
                    <a:pt x="4836" y="1"/>
                  </a:moveTo>
                  <a:cubicBezTo>
                    <a:pt x="3801" y="1"/>
                    <a:pt x="2802" y="268"/>
                    <a:pt x="1927" y="786"/>
                  </a:cubicBezTo>
                  <a:cubicBezTo>
                    <a:pt x="1142" y="1250"/>
                    <a:pt x="482" y="1892"/>
                    <a:pt x="0" y="2641"/>
                  </a:cubicBezTo>
                  <a:lnTo>
                    <a:pt x="1892" y="2641"/>
                  </a:lnTo>
                  <a:cubicBezTo>
                    <a:pt x="2695" y="2641"/>
                    <a:pt x="3355" y="3230"/>
                    <a:pt x="3480" y="4015"/>
                  </a:cubicBezTo>
                  <a:cubicBezTo>
                    <a:pt x="3712" y="3890"/>
                    <a:pt x="3961" y="3819"/>
                    <a:pt x="4247" y="3819"/>
                  </a:cubicBezTo>
                  <a:cubicBezTo>
                    <a:pt x="4729" y="3819"/>
                    <a:pt x="5175" y="4051"/>
                    <a:pt x="5478" y="4408"/>
                  </a:cubicBezTo>
                  <a:cubicBezTo>
                    <a:pt x="5710" y="4229"/>
                    <a:pt x="5996" y="4122"/>
                    <a:pt x="6299" y="4122"/>
                  </a:cubicBezTo>
                  <a:lnTo>
                    <a:pt x="10331" y="4122"/>
                  </a:lnTo>
                  <a:cubicBezTo>
                    <a:pt x="9635" y="1731"/>
                    <a:pt x="7423" y="1"/>
                    <a:pt x="4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" name="Google Shape;3642;p60">
              <a:extLst>
                <a:ext uri="{FF2B5EF4-FFF2-40B4-BE49-F238E27FC236}">
                  <a16:creationId xmlns:a16="http://schemas.microsoft.com/office/drawing/2014/main" id="{0A830A7D-F5BE-4546-899E-27ABEBC32498}"/>
                </a:ext>
              </a:extLst>
            </p:cNvPr>
            <p:cNvSpPr/>
            <p:nvPr/>
          </p:nvSpPr>
          <p:spPr>
            <a:xfrm>
              <a:off x="3314075" y="2493025"/>
              <a:ext cx="73625" cy="95475"/>
            </a:xfrm>
            <a:custGeom>
              <a:avLst/>
              <a:gdLst/>
              <a:ahLst/>
              <a:cxnLst/>
              <a:rect l="l" t="t" r="r" b="b"/>
              <a:pathLst>
                <a:path w="2945" h="3819" extrusionOk="0">
                  <a:moveTo>
                    <a:pt x="447" y="1"/>
                  </a:moveTo>
                  <a:cubicBezTo>
                    <a:pt x="197" y="1"/>
                    <a:pt x="1" y="197"/>
                    <a:pt x="1" y="429"/>
                  </a:cubicBezTo>
                  <a:lnTo>
                    <a:pt x="1" y="3373"/>
                  </a:lnTo>
                  <a:cubicBezTo>
                    <a:pt x="1" y="3623"/>
                    <a:pt x="197" y="3819"/>
                    <a:pt x="447" y="3819"/>
                  </a:cubicBezTo>
                  <a:lnTo>
                    <a:pt x="2945" y="3819"/>
                  </a:lnTo>
                  <a:lnTo>
                    <a:pt x="29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83" name="Google Shape;3623;p60">
            <a:extLst>
              <a:ext uri="{FF2B5EF4-FFF2-40B4-BE49-F238E27FC236}">
                <a16:creationId xmlns:a16="http://schemas.microsoft.com/office/drawing/2014/main" id="{0FBD50D1-8BF2-4B6C-BF4E-CF3D3E71E9BD}"/>
              </a:ext>
            </a:extLst>
          </p:cNvPr>
          <p:cNvGrpSpPr/>
          <p:nvPr/>
        </p:nvGrpSpPr>
        <p:grpSpPr>
          <a:xfrm>
            <a:off x="5424069" y="1538070"/>
            <a:ext cx="376500" cy="376500"/>
            <a:chOff x="3253875" y="3554675"/>
            <a:chExt cx="376500" cy="376500"/>
          </a:xfrm>
        </p:grpSpPr>
        <p:sp>
          <p:nvSpPr>
            <p:cNvPr id="184" name="Google Shape;3624;p60">
              <a:extLst>
                <a:ext uri="{FF2B5EF4-FFF2-40B4-BE49-F238E27FC236}">
                  <a16:creationId xmlns:a16="http://schemas.microsoft.com/office/drawing/2014/main" id="{E0E35798-5A38-4B16-B093-E4EB088EB411}"/>
                </a:ext>
              </a:extLst>
            </p:cNvPr>
            <p:cNvSpPr/>
            <p:nvPr/>
          </p:nvSpPr>
          <p:spPr>
            <a:xfrm>
              <a:off x="3425150" y="3886975"/>
              <a:ext cx="205225" cy="44200"/>
            </a:xfrm>
            <a:custGeom>
              <a:avLst/>
              <a:gdLst/>
              <a:ahLst/>
              <a:cxnLst/>
              <a:rect l="l" t="t" r="r" b="b"/>
              <a:pathLst>
                <a:path w="8209" h="1768" extrusionOk="0">
                  <a:moveTo>
                    <a:pt x="1036" y="1"/>
                  </a:moveTo>
                  <a:cubicBezTo>
                    <a:pt x="465" y="1"/>
                    <a:pt x="1" y="465"/>
                    <a:pt x="1" y="1018"/>
                  </a:cubicBezTo>
                  <a:lnTo>
                    <a:pt x="1" y="1321"/>
                  </a:lnTo>
                  <a:cubicBezTo>
                    <a:pt x="1" y="1571"/>
                    <a:pt x="197" y="1767"/>
                    <a:pt x="447" y="1767"/>
                  </a:cubicBezTo>
                  <a:lnTo>
                    <a:pt x="7762" y="1767"/>
                  </a:lnTo>
                  <a:cubicBezTo>
                    <a:pt x="8012" y="1767"/>
                    <a:pt x="8208" y="1571"/>
                    <a:pt x="8208" y="1321"/>
                  </a:cubicBezTo>
                  <a:lnTo>
                    <a:pt x="8208" y="1018"/>
                  </a:lnTo>
                  <a:cubicBezTo>
                    <a:pt x="8208" y="465"/>
                    <a:pt x="7744" y="1"/>
                    <a:pt x="7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5" name="Google Shape;3625;p60">
              <a:extLst>
                <a:ext uri="{FF2B5EF4-FFF2-40B4-BE49-F238E27FC236}">
                  <a16:creationId xmlns:a16="http://schemas.microsoft.com/office/drawing/2014/main" id="{0B602788-5B5C-419D-A2FB-A9876D22CB04}"/>
                </a:ext>
              </a:extLst>
            </p:cNvPr>
            <p:cNvSpPr/>
            <p:nvPr/>
          </p:nvSpPr>
          <p:spPr>
            <a:xfrm>
              <a:off x="3253875" y="3872250"/>
              <a:ext cx="171750" cy="58925"/>
            </a:xfrm>
            <a:custGeom>
              <a:avLst/>
              <a:gdLst/>
              <a:ahLst/>
              <a:cxnLst/>
              <a:rect l="l" t="t" r="r" b="b"/>
              <a:pathLst>
                <a:path w="6870" h="2357" extrusionOk="0">
                  <a:moveTo>
                    <a:pt x="1320" y="1"/>
                  </a:moveTo>
                  <a:cubicBezTo>
                    <a:pt x="589" y="1"/>
                    <a:pt x="0" y="590"/>
                    <a:pt x="0" y="1321"/>
                  </a:cubicBezTo>
                  <a:lnTo>
                    <a:pt x="0" y="1910"/>
                  </a:lnTo>
                  <a:cubicBezTo>
                    <a:pt x="0" y="2160"/>
                    <a:pt x="196" y="2356"/>
                    <a:pt x="446" y="2356"/>
                  </a:cubicBezTo>
                  <a:lnTo>
                    <a:pt x="6049" y="2356"/>
                  </a:lnTo>
                  <a:cubicBezTo>
                    <a:pt x="5995" y="2213"/>
                    <a:pt x="5977" y="2071"/>
                    <a:pt x="5977" y="1910"/>
                  </a:cubicBezTo>
                  <a:lnTo>
                    <a:pt x="5977" y="1607"/>
                  </a:lnTo>
                  <a:cubicBezTo>
                    <a:pt x="5977" y="929"/>
                    <a:pt x="6334" y="340"/>
                    <a:pt x="6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6" name="Google Shape;3626;p60">
              <a:extLst>
                <a:ext uri="{FF2B5EF4-FFF2-40B4-BE49-F238E27FC236}">
                  <a16:creationId xmlns:a16="http://schemas.microsoft.com/office/drawing/2014/main" id="{41FBAC42-5569-48CA-8CC2-68DF3957F47F}"/>
                </a:ext>
              </a:extLst>
            </p:cNvPr>
            <p:cNvSpPr/>
            <p:nvPr/>
          </p:nvSpPr>
          <p:spPr>
            <a:xfrm>
              <a:off x="3261450" y="3554675"/>
              <a:ext cx="227950" cy="99050"/>
            </a:xfrm>
            <a:custGeom>
              <a:avLst/>
              <a:gdLst/>
              <a:ahLst/>
              <a:cxnLst/>
              <a:rect l="l" t="t" r="r" b="b"/>
              <a:pathLst>
                <a:path w="9118" h="3962" extrusionOk="0">
                  <a:moveTo>
                    <a:pt x="429" y="0"/>
                  </a:moveTo>
                  <a:cubicBezTo>
                    <a:pt x="197" y="0"/>
                    <a:pt x="0" y="196"/>
                    <a:pt x="0" y="428"/>
                  </a:cubicBezTo>
                  <a:lnTo>
                    <a:pt x="0" y="2641"/>
                  </a:lnTo>
                  <a:cubicBezTo>
                    <a:pt x="0" y="3372"/>
                    <a:pt x="589" y="3961"/>
                    <a:pt x="1321" y="3961"/>
                  </a:cubicBezTo>
                  <a:lnTo>
                    <a:pt x="7780" y="3961"/>
                  </a:lnTo>
                  <a:cubicBezTo>
                    <a:pt x="8511" y="3961"/>
                    <a:pt x="9118" y="3372"/>
                    <a:pt x="9118" y="2641"/>
                  </a:cubicBezTo>
                  <a:lnTo>
                    <a:pt x="9118" y="428"/>
                  </a:lnTo>
                  <a:cubicBezTo>
                    <a:pt x="9118" y="196"/>
                    <a:pt x="8904" y="0"/>
                    <a:pt x="8672" y="0"/>
                  </a:cubicBezTo>
                  <a:lnTo>
                    <a:pt x="6906" y="0"/>
                  </a:lnTo>
                  <a:cubicBezTo>
                    <a:pt x="6656" y="0"/>
                    <a:pt x="6459" y="196"/>
                    <a:pt x="6459" y="428"/>
                  </a:cubicBezTo>
                  <a:lnTo>
                    <a:pt x="6459" y="1766"/>
                  </a:lnTo>
                  <a:lnTo>
                    <a:pt x="5871" y="1766"/>
                  </a:lnTo>
                  <a:lnTo>
                    <a:pt x="5871" y="428"/>
                  </a:lnTo>
                  <a:cubicBezTo>
                    <a:pt x="5871" y="196"/>
                    <a:pt x="5674" y="0"/>
                    <a:pt x="5425" y="0"/>
                  </a:cubicBezTo>
                  <a:lnTo>
                    <a:pt x="3676" y="0"/>
                  </a:lnTo>
                  <a:cubicBezTo>
                    <a:pt x="3426" y="0"/>
                    <a:pt x="3230" y="196"/>
                    <a:pt x="3230" y="428"/>
                  </a:cubicBezTo>
                  <a:lnTo>
                    <a:pt x="3230" y="1766"/>
                  </a:lnTo>
                  <a:lnTo>
                    <a:pt x="2641" y="1766"/>
                  </a:lnTo>
                  <a:lnTo>
                    <a:pt x="2641" y="428"/>
                  </a:lnTo>
                  <a:cubicBezTo>
                    <a:pt x="2641" y="196"/>
                    <a:pt x="2445" y="0"/>
                    <a:pt x="2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7" name="Google Shape;3627;p60">
              <a:extLst>
                <a:ext uri="{FF2B5EF4-FFF2-40B4-BE49-F238E27FC236}">
                  <a16:creationId xmlns:a16="http://schemas.microsoft.com/office/drawing/2014/main" id="{ABA664F5-4ACA-405F-8CBB-A765B55A4980}"/>
                </a:ext>
              </a:extLst>
            </p:cNvPr>
            <p:cNvSpPr/>
            <p:nvPr/>
          </p:nvSpPr>
          <p:spPr>
            <a:xfrm>
              <a:off x="3455050" y="3754500"/>
              <a:ext cx="145425" cy="110200"/>
            </a:xfrm>
            <a:custGeom>
              <a:avLst/>
              <a:gdLst/>
              <a:ahLst/>
              <a:cxnLst/>
              <a:rect l="l" t="t" r="r" b="b"/>
              <a:pathLst>
                <a:path w="5817" h="4408" extrusionOk="0">
                  <a:moveTo>
                    <a:pt x="553" y="1"/>
                  </a:moveTo>
                  <a:cubicBezTo>
                    <a:pt x="964" y="1321"/>
                    <a:pt x="839" y="2766"/>
                    <a:pt x="214" y="4015"/>
                  </a:cubicBezTo>
                  <a:lnTo>
                    <a:pt x="0" y="4408"/>
                  </a:lnTo>
                  <a:lnTo>
                    <a:pt x="5817" y="4408"/>
                  </a:lnTo>
                  <a:lnTo>
                    <a:pt x="5603" y="4015"/>
                  </a:lnTo>
                  <a:cubicBezTo>
                    <a:pt x="4978" y="2766"/>
                    <a:pt x="4871" y="1321"/>
                    <a:pt x="5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8" name="Google Shape;3628;p60">
              <a:extLst>
                <a:ext uri="{FF2B5EF4-FFF2-40B4-BE49-F238E27FC236}">
                  <a16:creationId xmlns:a16="http://schemas.microsoft.com/office/drawing/2014/main" id="{A1E36B46-81DC-4482-B6D7-CE2D2AE057FA}"/>
                </a:ext>
              </a:extLst>
            </p:cNvPr>
            <p:cNvSpPr/>
            <p:nvPr/>
          </p:nvSpPr>
          <p:spPr>
            <a:xfrm>
              <a:off x="3443450" y="3644325"/>
              <a:ext cx="168625" cy="88350"/>
            </a:xfrm>
            <a:custGeom>
              <a:avLst/>
              <a:gdLst/>
              <a:ahLst/>
              <a:cxnLst/>
              <a:rect l="l" t="t" r="r" b="b"/>
              <a:pathLst>
                <a:path w="6745" h="3534" extrusionOk="0">
                  <a:moveTo>
                    <a:pt x="3372" y="0"/>
                  </a:moveTo>
                  <a:cubicBezTo>
                    <a:pt x="2641" y="0"/>
                    <a:pt x="2052" y="589"/>
                    <a:pt x="2052" y="1321"/>
                  </a:cubicBezTo>
                  <a:cubicBezTo>
                    <a:pt x="2052" y="1481"/>
                    <a:pt x="2070" y="1624"/>
                    <a:pt x="2123" y="1767"/>
                  </a:cubicBezTo>
                  <a:lnTo>
                    <a:pt x="892" y="1767"/>
                  </a:lnTo>
                  <a:cubicBezTo>
                    <a:pt x="393" y="1767"/>
                    <a:pt x="0" y="2159"/>
                    <a:pt x="0" y="2641"/>
                  </a:cubicBezTo>
                  <a:cubicBezTo>
                    <a:pt x="0" y="3123"/>
                    <a:pt x="393" y="3533"/>
                    <a:pt x="892" y="3533"/>
                  </a:cubicBezTo>
                  <a:lnTo>
                    <a:pt x="5853" y="3533"/>
                  </a:lnTo>
                  <a:cubicBezTo>
                    <a:pt x="6352" y="3533"/>
                    <a:pt x="6745" y="3123"/>
                    <a:pt x="6745" y="2641"/>
                  </a:cubicBezTo>
                  <a:cubicBezTo>
                    <a:pt x="6745" y="2159"/>
                    <a:pt x="6352" y="1767"/>
                    <a:pt x="5853" y="1767"/>
                  </a:cubicBezTo>
                  <a:lnTo>
                    <a:pt x="4621" y="1767"/>
                  </a:lnTo>
                  <a:cubicBezTo>
                    <a:pt x="4675" y="1624"/>
                    <a:pt x="4693" y="1481"/>
                    <a:pt x="4693" y="1321"/>
                  </a:cubicBezTo>
                  <a:cubicBezTo>
                    <a:pt x="4693" y="589"/>
                    <a:pt x="4104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9" name="Google Shape;3629;p60">
              <a:extLst>
                <a:ext uri="{FF2B5EF4-FFF2-40B4-BE49-F238E27FC236}">
                  <a16:creationId xmlns:a16="http://schemas.microsoft.com/office/drawing/2014/main" id="{72D65EC2-3644-4D1A-A8F4-F9C73709D320}"/>
                </a:ext>
              </a:extLst>
            </p:cNvPr>
            <p:cNvSpPr/>
            <p:nvPr/>
          </p:nvSpPr>
          <p:spPr>
            <a:xfrm>
              <a:off x="3280175" y="3676000"/>
              <a:ext cx="175775" cy="173975"/>
            </a:xfrm>
            <a:custGeom>
              <a:avLst/>
              <a:gdLst/>
              <a:ahLst/>
              <a:cxnLst/>
              <a:rect l="l" t="t" r="r" b="b"/>
              <a:pathLst>
                <a:path w="7031" h="6959" extrusionOk="0">
                  <a:moveTo>
                    <a:pt x="1161" y="0"/>
                  </a:moveTo>
                  <a:cubicBezTo>
                    <a:pt x="1482" y="2355"/>
                    <a:pt x="1089" y="4782"/>
                    <a:pt x="36" y="6905"/>
                  </a:cubicBezTo>
                  <a:lnTo>
                    <a:pt x="1" y="6959"/>
                  </a:lnTo>
                  <a:lnTo>
                    <a:pt x="6317" y="6959"/>
                  </a:lnTo>
                  <a:lnTo>
                    <a:pt x="6424" y="6745"/>
                  </a:lnTo>
                  <a:cubicBezTo>
                    <a:pt x="6942" y="5728"/>
                    <a:pt x="7031" y="4497"/>
                    <a:pt x="6692" y="3408"/>
                  </a:cubicBezTo>
                  <a:lnTo>
                    <a:pt x="6549" y="2909"/>
                  </a:lnTo>
                  <a:cubicBezTo>
                    <a:pt x="6014" y="2605"/>
                    <a:pt x="5657" y="2034"/>
                    <a:pt x="5657" y="1374"/>
                  </a:cubicBezTo>
                  <a:cubicBezTo>
                    <a:pt x="5657" y="821"/>
                    <a:pt x="5925" y="321"/>
                    <a:pt x="6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90" name="Google Shape;3677;p60">
            <a:extLst>
              <a:ext uri="{FF2B5EF4-FFF2-40B4-BE49-F238E27FC236}">
                <a16:creationId xmlns:a16="http://schemas.microsoft.com/office/drawing/2014/main" id="{EF5DF28A-50D8-4C42-9E37-B3754E82C1A7}"/>
              </a:ext>
            </a:extLst>
          </p:cNvPr>
          <p:cNvGrpSpPr/>
          <p:nvPr/>
        </p:nvGrpSpPr>
        <p:grpSpPr>
          <a:xfrm>
            <a:off x="7402476" y="3645676"/>
            <a:ext cx="374725" cy="376500"/>
            <a:chOff x="1075375" y="2815775"/>
            <a:chExt cx="374725" cy="376500"/>
          </a:xfrm>
        </p:grpSpPr>
        <p:sp>
          <p:nvSpPr>
            <p:cNvPr id="191" name="Google Shape;3678;p60">
              <a:extLst>
                <a:ext uri="{FF2B5EF4-FFF2-40B4-BE49-F238E27FC236}">
                  <a16:creationId xmlns:a16="http://schemas.microsoft.com/office/drawing/2014/main" id="{001CCC7F-BA15-4CA9-9404-27E41A12AD3B}"/>
                </a:ext>
              </a:extLst>
            </p:cNvPr>
            <p:cNvSpPr/>
            <p:nvPr/>
          </p:nvSpPr>
          <p:spPr>
            <a:xfrm>
              <a:off x="1075375" y="3008475"/>
              <a:ext cx="374725" cy="183800"/>
            </a:xfrm>
            <a:custGeom>
              <a:avLst/>
              <a:gdLst/>
              <a:ahLst/>
              <a:cxnLst/>
              <a:rect l="l" t="t" r="r" b="b"/>
              <a:pathLst>
                <a:path w="14989" h="7352" extrusionOk="0">
                  <a:moveTo>
                    <a:pt x="11313" y="2195"/>
                  </a:moveTo>
                  <a:cubicBezTo>
                    <a:pt x="11563" y="2195"/>
                    <a:pt x="11759" y="2392"/>
                    <a:pt x="11759" y="2641"/>
                  </a:cubicBezTo>
                  <a:cubicBezTo>
                    <a:pt x="11759" y="2891"/>
                    <a:pt x="11563" y="3088"/>
                    <a:pt x="11313" y="3088"/>
                  </a:cubicBezTo>
                  <a:cubicBezTo>
                    <a:pt x="11081" y="3088"/>
                    <a:pt x="10867" y="2891"/>
                    <a:pt x="10867" y="2641"/>
                  </a:cubicBezTo>
                  <a:cubicBezTo>
                    <a:pt x="10867" y="2392"/>
                    <a:pt x="11081" y="2195"/>
                    <a:pt x="11313" y="2195"/>
                  </a:cubicBezTo>
                  <a:close/>
                  <a:moveTo>
                    <a:pt x="10296" y="3230"/>
                  </a:moveTo>
                  <a:cubicBezTo>
                    <a:pt x="10528" y="3230"/>
                    <a:pt x="10724" y="3427"/>
                    <a:pt x="10724" y="3676"/>
                  </a:cubicBezTo>
                  <a:cubicBezTo>
                    <a:pt x="10724" y="3908"/>
                    <a:pt x="10528" y="4105"/>
                    <a:pt x="10296" y="4105"/>
                  </a:cubicBezTo>
                  <a:cubicBezTo>
                    <a:pt x="10046" y="4105"/>
                    <a:pt x="9850" y="3908"/>
                    <a:pt x="9850" y="3676"/>
                  </a:cubicBezTo>
                  <a:cubicBezTo>
                    <a:pt x="9850" y="3427"/>
                    <a:pt x="10046" y="3230"/>
                    <a:pt x="10296" y="3230"/>
                  </a:cubicBezTo>
                  <a:close/>
                  <a:moveTo>
                    <a:pt x="12348" y="3230"/>
                  </a:moveTo>
                  <a:cubicBezTo>
                    <a:pt x="12598" y="3230"/>
                    <a:pt x="12794" y="3427"/>
                    <a:pt x="12794" y="3676"/>
                  </a:cubicBezTo>
                  <a:cubicBezTo>
                    <a:pt x="12794" y="3908"/>
                    <a:pt x="12598" y="4105"/>
                    <a:pt x="12348" y="4105"/>
                  </a:cubicBezTo>
                  <a:cubicBezTo>
                    <a:pt x="12098" y="4105"/>
                    <a:pt x="11902" y="3908"/>
                    <a:pt x="11902" y="3676"/>
                  </a:cubicBezTo>
                  <a:cubicBezTo>
                    <a:pt x="11902" y="3427"/>
                    <a:pt x="12098" y="3230"/>
                    <a:pt x="12348" y="3230"/>
                  </a:cubicBezTo>
                  <a:close/>
                  <a:moveTo>
                    <a:pt x="11313" y="4265"/>
                  </a:moveTo>
                  <a:cubicBezTo>
                    <a:pt x="11563" y="4265"/>
                    <a:pt x="11759" y="4461"/>
                    <a:pt x="11759" y="4693"/>
                  </a:cubicBezTo>
                  <a:cubicBezTo>
                    <a:pt x="11759" y="4943"/>
                    <a:pt x="11563" y="5139"/>
                    <a:pt x="11313" y="5139"/>
                  </a:cubicBezTo>
                  <a:cubicBezTo>
                    <a:pt x="11081" y="5139"/>
                    <a:pt x="10867" y="4943"/>
                    <a:pt x="10867" y="4693"/>
                  </a:cubicBezTo>
                  <a:cubicBezTo>
                    <a:pt x="10867" y="4461"/>
                    <a:pt x="11081" y="4265"/>
                    <a:pt x="11313" y="4265"/>
                  </a:cubicBezTo>
                  <a:close/>
                  <a:moveTo>
                    <a:pt x="3676" y="2053"/>
                  </a:moveTo>
                  <a:cubicBezTo>
                    <a:pt x="3908" y="2053"/>
                    <a:pt x="4104" y="2249"/>
                    <a:pt x="4104" y="2499"/>
                  </a:cubicBezTo>
                  <a:lnTo>
                    <a:pt x="4104" y="3230"/>
                  </a:lnTo>
                  <a:lnTo>
                    <a:pt x="4854" y="3230"/>
                  </a:lnTo>
                  <a:cubicBezTo>
                    <a:pt x="5086" y="3230"/>
                    <a:pt x="5282" y="3427"/>
                    <a:pt x="5282" y="3676"/>
                  </a:cubicBezTo>
                  <a:cubicBezTo>
                    <a:pt x="5282" y="3908"/>
                    <a:pt x="5086" y="4105"/>
                    <a:pt x="4854" y="4105"/>
                  </a:cubicBezTo>
                  <a:lnTo>
                    <a:pt x="4104" y="4105"/>
                  </a:lnTo>
                  <a:lnTo>
                    <a:pt x="4104" y="4854"/>
                  </a:lnTo>
                  <a:cubicBezTo>
                    <a:pt x="4104" y="5086"/>
                    <a:pt x="3908" y="5282"/>
                    <a:pt x="3676" y="5282"/>
                  </a:cubicBezTo>
                  <a:cubicBezTo>
                    <a:pt x="3426" y="5282"/>
                    <a:pt x="3230" y="5086"/>
                    <a:pt x="3230" y="4854"/>
                  </a:cubicBezTo>
                  <a:lnTo>
                    <a:pt x="3230" y="4105"/>
                  </a:lnTo>
                  <a:lnTo>
                    <a:pt x="2499" y="4105"/>
                  </a:lnTo>
                  <a:cubicBezTo>
                    <a:pt x="2249" y="4105"/>
                    <a:pt x="2053" y="3908"/>
                    <a:pt x="2053" y="3676"/>
                  </a:cubicBezTo>
                  <a:cubicBezTo>
                    <a:pt x="2053" y="3427"/>
                    <a:pt x="2249" y="3230"/>
                    <a:pt x="2499" y="3230"/>
                  </a:cubicBezTo>
                  <a:lnTo>
                    <a:pt x="3230" y="3230"/>
                  </a:lnTo>
                  <a:lnTo>
                    <a:pt x="3230" y="2499"/>
                  </a:lnTo>
                  <a:cubicBezTo>
                    <a:pt x="3230" y="2249"/>
                    <a:pt x="3426" y="2053"/>
                    <a:pt x="3676" y="2053"/>
                  </a:cubicBezTo>
                  <a:close/>
                  <a:moveTo>
                    <a:pt x="3676" y="1"/>
                  </a:moveTo>
                  <a:cubicBezTo>
                    <a:pt x="1642" y="1"/>
                    <a:pt x="1" y="1642"/>
                    <a:pt x="1" y="3676"/>
                  </a:cubicBezTo>
                  <a:cubicBezTo>
                    <a:pt x="1" y="5693"/>
                    <a:pt x="1642" y="7352"/>
                    <a:pt x="3676" y="7352"/>
                  </a:cubicBezTo>
                  <a:cubicBezTo>
                    <a:pt x="4961" y="7352"/>
                    <a:pt x="6139" y="6674"/>
                    <a:pt x="6799" y="5585"/>
                  </a:cubicBezTo>
                  <a:lnTo>
                    <a:pt x="8173" y="5585"/>
                  </a:lnTo>
                  <a:cubicBezTo>
                    <a:pt x="8851" y="6674"/>
                    <a:pt x="10028" y="7352"/>
                    <a:pt x="11313" y="7352"/>
                  </a:cubicBezTo>
                  <a:cubicBezTo>
                    <a:pt x="13347" y="7352"/>
                    <a:pt x="14988" y="5693"/>
                    <a:pt x="14988" y="3676"/>
                  </a:cubicBezTo>
                  <a:cubicBezTo>
                    <a:pt x="14988" y="1642"/>
                    <a:pt x="13347" y="1"/>
                    <a:pt x="11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2" name="Google Shape;3679;p60">
              <a:extLst>
                <a:ext uri="{FF2B5EF4-FFF2-40B4-BE49-F238E27FC236}">
                  <a16:creationId xmlns:a16="http://schemas.microsoft.com/office/drawing/2014/main" id="{EA0D7E35-37D6-4A9D-BD7A-E8D4A182BA53}"/>
                </a:ext>
              </a:extLst>
            </p:cNvPr>
            <p:cNvSpPr/>
            <p:nvPr/>
          </p:nvSpPr>
          <p:spPr>
            <a:xfrm>
              <a:off x="1133825" y="2815775"/>
              <a:ext cx="294425" cy="170425"/>
            </a:xfrm>
            <a:custGeom>
              <a:avLst/>
              <a:gdLst/>
              <a:ahLst/>
              <a:cxnLst/>
              <a:rect l="l" t="t" r="r" b="b"/>
              <a:pathLst>
                <a:path w="11777" h="6817" extrusionOk="0">
                  <a:moveTo>
                    <a:pt x="2516" y="1"/>
                  </a:moveTo>
                  <a:cubicBezTo>
                    <a:pt x="1124" y="1"/>
                    <a:pt x="0" y="1125"/>
                    <a:pt x="0" y="2499"/>
                  </a:cubicBezTo>
                  <a:cubicBezTo>
                    <a:pt x="0" y="3873"/>
                    <a:pt x="1124" y="4997"/>
                    <a:pt x="2516" y="4997"/>
                  </a:cubicBezTo>
                  <a:lnTo>
                    <a:pt x="3979" y="4997"/>
                  </a:lnTo>
                  <a:cubicBezTo>
                    <a:pt x="4389" y="4997"/>
                    <a:pt x="4710" y="5318"/>
                    <a:pt x="4710" y="5728"/>
                  </a:cubicBezTo>
                  <a:lnTo>
                    <a:pt x="4710" y="5782"/>
                  </a:lnTo>
                  <a:lnTo>
                    <a:pt x="3693" y="5782"/>
                  </a:lnTo>
                  <a:cubicBezTo>
                    <a:pt x="3444" y="5782"/>
                    <a:pt x="3247" y="5996"/>
                    <a:pt x="3247" y="6228"/>
                  </a:cubicBezTo>
                  <a:lnTo>
                    <a:pt x="3247" y="6817"/>
                  </a:lnTo>
                  <a:lnTo>
                    <a:pt x="7066" y="6817"/>
                  </a:lnTo>
                  <a:lnTo>
                    <a:pt x="7066" y="6228"/>
                  </a:lnTo>
                  <a:cubicBezTo>
                    <a:pt x="7066" y="5996"/>
                    <a:pt x="6869" y="5782"/>
                    <a:pt x="6620" y="5782"/>
                  </a:cubicBezTo>
                  <a:lnTo>
                    <a:pt x="5603" y="5782"/>
                  </a:lnTo>
                  <a:lnTo>
                    <a:pt x="5603" y="5728"/>
                  </a:lnTo>
                  <a:cubicBezTo>
                    <a:pt x="5603" y="4836"/>
                    <a:pt x="4871" y="4122"/>
                    <a:pt x="3979" y="4122"/>
                  </a:cubicBezTo>
                  <a:lnTo>
                    <a:pt x="2516" y="4122"/>
                  </a:lnTo>
                  <a:cubicBezTo>
                    <a:pt x="1624" y="4122"/>
                    <a:pt x="892" y="3391"/>
                    <a:pt x="892" y="2499"/>
                  </a:cubicBezTo>
                  <a:cubicBezTo>
                    <a:pt x="892" y="1607"/>
                    <a:pt x="1624" y="875"/>
                    <a:pt x="2516" y="875"/>
                  </a:cubicBezTo>
                  <a:lnTo>
                    <a:pt x="8689" y="875"/>
                  </a:lnTo>
                  <a:cubicBezTo>
                    <a:pt x="9082" y="875"/>
                    <a:pt x="9421" y="1214"/>
                    <a:pt x="9421" y="1607"/>
                  </a:cubicBezTo>
                  <a:lnTo>
                    <a:pt x="9421" y="1821"/>
                  </a:lnTo>
                  <a:cubicBezTo>
                    <a:pt x="8582" y="2017"/>
                    <a:pt x="7940" y="2766"/>
                    <a:pt x="7940" y="3676"/>
                  </a:cubicBezTo>
                  <a:lnTo>
                    <a:pt x="7940" y="3962"/>
                  </a:lnTo>
                  <a:cubicBezTo>
                    <a:pt x="7940" y="4212"/>
                    <a:pt x="8154" y="4408"/>
                    <a:pt x="8386" y="4408"/>
                  </a:cubicBezTo>
                  <a:lnTo>
                    <a:pt x="11330" y="4408"/>
                  </a:lnTo>
                  <a:cubicBezTo>
                    <a:pt x="11580" y="4408"/>
                    <a:pt x="11776" y="4212"/>
                    <a:pt x="11776" y="3962"/>
                  </a:cubicBezTo>
                  <a:lnTo>
                    <a:pt x="11776" y="3694"/>
                  </a:lnTo>
                  <a:cubicBezTo>
                    <a:pt x="11776" y="2802"/>
                    <a:pt x="11152" y="2017"/>
                    <a:pt x="10295" y="1821"/>
                  </a:cubicBezTo>
                  <a:lnTo>
                    <a:pt x="10295" y="1607"/>
                  </a:lnTo>
                  <a:cubicBezTo>
                    <a:pt x="10295" y="714"/>
                    <a:pt x="9582" y="1"/>
                    <a:pt x="8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" name="Google Shape;3680;p60">
              <a:extLst>
                <a:ext uri="{FF2B5EF4-FFF2-40B4-BE49-F238E27FC236}">
                  <a16:creationId xmlns:a16="http://schemas.microsoft.com/office/drawing/2014/main" id="{9510A9AF-BF23-4837-9F4D-30BE91F60DC8}"/>
                </a:ext>
              </a:extLst>
            </p:cNvPr>
            <p:cNvSpPr/>
            <p:nvPr/>
          </p:nvSpPr>
          <p:spPr>
            <a:xfrm>
              <a:off x="1347025" y="2947825"/>
              <a:ext cx="66500" cy="37050"/>
            </a:xfrm>
            <a:custGeom>
              <a:avLst/>
              <a:gdLst/>
              <a:ahLst/>
              <a:cxnLst/>
              <a:rect l="l" t="t" r="r" b="b"/>
              <a:pathLst>
                <a:path w="2660" h="1482" extrusionOk="0">
                  <a:moveTo>
                    <a:pt x="1" y="0"/>
                  </a:moveTo>
                  <a:lnTo>
                    <a:pt x="1" y="1035"/>
                  </a:lnTo>
                  <a:cubicBezTo>
                    <a:pt x="1" y="1285"/>
                    <a:pt x="215" y="1481"/>
                    <a:pt x="447" y="1481"/>
                  </a:cubicBezTo>
                  <a:lnTo>
                    <a:pt x="2213" y="1481"/>
                  </a:lnTo>
                  <a:cubicBezTo>
                    <a:pt x="2463" y="1481"/>
                    <a:pt x="2659" y="1285"/>
                    <a:pt x="2659" y="1035"/>
                  </a:cubicBezTo>
                  <a:lnTo>
                    <a:pt x="26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Заголовок 60">
            <a:extLst>
              <a:ext uri="{FF2B5EF4-FFF2-40B4-BE49-F238E27FC236}">
                <a16:creationId xmlns:a16="http://schemas.microsoft.com/office/drawing/2014/main" id="{C6FFAE7D-EAAF-4221-851F-1200A50FC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073075"/>
            <a:ext cx="1999500" cy="412800"/>
          </a:xfrm>
        </p:spPr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480" name="Google Shape;480;p33"/>
          <p:cNvSpPr txBox="1">
            <a:spLocks noGrp="1"/>
          </p:cNvSpPr>
          <p:nvPr>
            <p:ph type="subTitle" idx="1"/>
          </p:nvPr>
        </p:nvSpPr>
        <p:spPr>
          <a:xfrm>
            <a:off x="720000" y="2485875"/>
            <a:ext cx="1999500" cy="412800"/>
          </a:xfrm>
        </p:spPr>
        <p:txBody>
          <a:bodyPr/>
          <a:lstStyle/>
          <a:p>
            <a:pPr lvl="0"/>
            <a:r>
              <a:rPr lang="ru-RU" dirty="0"/>
              <a:t> </a:t>
            </a:r>
          </a:p>
        </p:txBody>
      </p:sp>
      <p:sp>
        <p:nvSpPr>
          <p:cNvPr id="43" name="Заголовок 42">
            <a:extLst>
              <a:ext uri="{FF2B5EF4-FFF2-40B4-BE49-F238E27FC236}">
                <a16:creationId xmlns:a16="http://schemas.microsoft.com/office/drawing/2014/main" id="{7784FD4F-A793-46C8-91FA-2BA3AE7B5FDE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6424500" y="2073075"/>
            <a:ext cx="1999500" cy="412800"/>
          </a:xfrm>
        </p:spPr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475" name="Google Shape;475;p33"/>
          <p:cNvSpPr txBox="1">
            <a:spLocks noGrp="1"/>
          </p:cNvSpPr>
          <p:nvPr>
            <p:ph type="title" idx="9"/>
          </p:nvPr>
        </p:nvSpPr>
        <p:spPr>
          <a:xfrm>
            <a:off x="720000" y="3949050"/>
            <a:ext cx="1999500" cy="412800"/>
          </a:xfrm>
        </p:spPr>
        <p:txBody>
          <a:bodyPr/>
          <a:lstStyle/>
          <a:p>
            <a:pPr lvl="0"/>
            <a:r>
              <a:rPr lang="ru-RU" dirty="0"/>
              <a:t> </a:t>
            </a:r>
          </a:p>
        </p:txBody>
      </p:sp>
      <p:sp>
        <p:nvSpPr>
          <p:cNvPr id="476" name="Google Shape;476;p33"/>
          <p:cNvSpPr txBox="1">
            <a:spLocks noGrp="1"/>
          </p:cNvSpPr>
          <p:nvPr>
            <p:ph type="subTitle" idx="14"/>
          </p:nvPr>
        </p:nvSpPr>
        <p:spPr>
          <a:xfrm>
            <a:off x="720000" y="4361900"/>
            <a:ext cx="1999500" cy="412800"/>
          </a:xfrm>
        </p:spPr>
        <p:txBody>
          <a:bodyPr/>
          <a:lstStyle/>
          <a:p>
            <a:pPr lvl="0"/>
            <a:endParaRPr lang="ru-RU" dirty="0"/>
          </a:p>
          <a:p>
            <a:pPr lvl="0"/>
            <a:r>
              <a:rPr lang="ru-RU" dirty="0"/>
              <a:t> </a:t>
            </a:r>
          </a:p>
        </p:txBody>
      </p:sp>
      <p:sp>
        <p:nvSpPr>
          <p:cNvPr id="115" name="Google Shape;1530;p54">
            <a:extLst>
              <a:ext uri="{FF2B5EF4-FFF2-40B4-BE49-F238E27FC236}">
                <a16:creationId xmlns:a16="http://schemas.microsoft.com/office/drawing/2014/main" id="{D3BF546A-EB3B-4E0B-8CE1-962717DC1449}"/>
              </a:ext>
            </a:extLst>
          </p:cNvPr>
          <p:cNvSpPr txBox="1">
            <a:spLocks/>
          </p:cNvSpPr>
          <p:nvPr/>
        </p:nvSpPr>
        <p:spPr>
          <a:xfrm>
            <a:off x="713100" y="3200757"/>
            <a:ext cx="22581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ess Start 2P"/>
              <a:buNone/>
              <a:defRPr sz="1600" b="0" i="0" u="none" strike="noStrike" cap="none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lvl="0">
              <a:buClr>
                <a:srgbClr val="FFFFFF"/>
              </a:buClr>
              <a:buSzPts val="6000"/>
            </a:pPr>
            <a:r>
              <a:rPr lang="ru-RU" sz="5200" dirty="0">
                <a:solidFill>
                  <a:schemeClr val="bg2"/>
                </a:solidFill>
              </a:rPr>
              <a:t>6</a:t>
            </a:r>
            <a:r>
              <a:rPr lang="en" sz="5200" dirty="0">
                <a:solidFill>
                  <a:schemeClr val="bg2"/>
                </a:solidFill>
              </a:rPr>
              <a:t>%</a:t>
            </a:r>
          </a:p>
        </p:txBody>
      </p:sp>
      <p:sp>
        <p:nvSpPr>
          <p:cNvPr id="116" name="Google Shape;1531;p54">
            <a:extLst>
              <a:ext uri="{FF2B5EF4-FFF2-40B4-BE49-F238E27FC236}">
                <a16:creationId xmlns:a16="http://schemas.microsoft.com/office/drawing/2014/main" id="{A071951A-ADEA-45F5-A824-F8A50FD05B41}"/>
              </a:ext>
            </a:extLst>
          </p:cNvPr>
          <p:cNvSpPr txBox="1">
            <a:spLocks/>
          </p:cNvSpPr>
          <p:nvPr/>
        </p:nvSpPr>
        <p:spPr>
          <a:xfrm>
            <a:off x="713100" y="4107925"/>
            <a:ext cx="225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ru-RU" dirty="0"/>
              <a:t>Не считаю проблему актуальной</a:t>
            </a:r>
            <a:endParaRPr lang="en-US" dirty="0"/>
          </a:p>
        </p:txBody>
      </p:sp>
      <p:sp>
        <p:nvSpPr>
          <p:cNvPr id="117" name="Google Shape;1532;p54">
            <a:extLst>
              <a:ext uri="{FF2B5EF4-FFF2-40B4-BE49-F238E27FC236}">
                <a16:creationId xmlns:a16="http://schemas.microsoft.com/office/drawing/2014/main" id="{2680D1B3-E897-4543-A2FA-86069054C05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42950" y="1473525"/>
            <a:ext cx="2258100" cy="9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rgbClr val="FFFFFF"/>
              </a:buClr>
              <a:buSzPts val="6000"/>
            </a:pPr>
            <a:r>
              <a:rPr lang="en" sz="5200" dirty="0">
                <a:solidFill>
                  <a:srgbClr val="FFA7BB"/>
                </a:solidFill>
              </a:rPr>
              <a:t>8%</a:t>
            </a:r>
          </a:p>
        </p:txBody>
      </p:sp>
      <p:sp>
        <p:nvSpPr>
          <p:cNvPr id="118" name="Google Shape;1533;p54">
            <a:extLst>
              <a:ext uri="{FF2B5EF4-FFF2-40B4-BE49-F238E27FC236}">
                <a16:creationId xmlns:a16="http://schemas.microsoft.com/office/drawing/2014/main" id="{5E660E22-2022-46E9-AAB3-4F3C72AC8FB2}"/>
              </a:ext>
            </a:extLst>
          </p:cNvPr>
          <p:cNvSpPr txBox="1">
            <a:spLocks/>
          </p:cNvSpPr>
          <p:nvPr/>
        </p:nvSpPr>
        <p:spPr>
          <a:xfrm>
            <a:off x="3442950" y="2380676"/>
            <a:ext cx="225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ess Start 2P"/>
              <a:buNone/>
              <a:defRPr sz="1600" b="0" i="0" u="none" strike="noStrike" cap="none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ru-RU" sz="1400" dirty="0">
                <a:solidFill>
                  <a:schemeClr val="tx1"/>
                </a:solidFill>
                <a:latin typeface="Anaheim" panose="020B0604020202020204" charset="0"/>
              </a:rPr>
              <a:t>Отношусь к проблеме нейтрально</a:t>
            </a:r>
            <a:endParaRPr lang="en-US" sz="1400" dirty="0">
              <a:solidFill>
                <a:schemeClr val="tx1"/>
              </a:solidFill>
              <a:latin typeface="Anaheim" panose="020B0604020202020204" charset="0"/>
            </a:endParaRPr>
          </a:p>
        </p:txBody>
      </p:sp>
      <p:sp>
        <p:nvSpPr>
          <p:cNvPr id="119" name="Google Shape;1534;p54">
            <a:extLst>
              <a:ext uri="{FF2B5EF4-FFF2-40B4-BE49-F238E27FC236}">
                <a16:creationId xmlns:a16="http://schemas.microsoft.com/office/drawing/2014/main" id="{99FFBA31-47CA-4E37-8FE8-C4AEBAD9F887}"/>
              </a:ext>
            </a:extLst>
          </p:cNvPr>
          <p:cNvSpPr txBox="1">
            <a:spLocks/>
          </p:cNvSpPr>
          <p:nvPr/>
        </p:nvSpPr>
        <p:spPr>
          <a:xfrm>
            <a:off x="6172800" y="3200757"/>
            <a:ext cx="22581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ess Start 2P"/>
              <a:buNone/>
              <a:defRPr sz="23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lvl="0">
              <a:buClr>
                <a:srgbClr val="FFFFFF"/>
              </a:buClr>
              <a:buSzPts val="6000"/>
            </a:pPr>
            <a:r>
              <a:rPr lang="en" sz="5200" dirty="0">
                <a:solidFill>
                  <a:srgbClr val="A5DBFF"/>
                </a:solidFill>
              </a:rPr>
              <a:t>86%</a:t>
            </a:r>
          </a:p>
        </p:txBody>
      </p:sp>
      <p:sp>
        <p:nvSpPr>
          <p:cNvPr id="120" name="Google Shape;1535;p54">
            <a:extLst>
              <a:ext uri="{FF2B5EF4-FFF2-40B4-BE49-F238E27FC236}">
                <a16:creationId xmlns:a16="http://schemas.microsoft.com/office/drawing/2014/main" id="{3DD1699D-7F0B-4B9E-913D-11AC5C9F2DB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172800" y="4107899"/>
            <a:ext cx="22581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Да, я считаю проблему актуальной</a:t>
            </a:r>
            <a:endParaRPr dirty="0"/>
          </a:p>
        </p:txBody>
      </p:sp>
      <p:sp>
        <p:nvSpPr>
          <p:cNvPr id="121" name="Google Shape;1536;p54">
            <a:extLst>
              <a:ext uri="{FF2B5EF4-FFF2-40B4-BE49-F238E27FC236}">
                <a16:creationId xmlns:a16="http://schemas.microsoft.com/office/drawing/2014/main" id="{565ED302-24B6-451C-BE44-75321A18440E}"/>
              </a:ext>
            </a:extLst>
          </p:cNvPr>
          <p:cNvSpPr/>
          <p:nvPr/>
        </p:nvSpPr>
        <p:spPr>
          <a:xfrm>
            <a:off x="1143938" y="1473600"/>
            <a:ext cx="1396500" cy="1396500"/>
          </a:xfrm>
          <a:prstGeom prst="donut">
            <a:avLst>
              <a:gd name="adj" fmla="val 25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538;p54">
            <a:extLst>
              <a:ext uri="{FF2B5EF4-FFF2-40B4-BE49-F238E27FC236}">
                <a16:creationId xmlns:a16="http://schemas.microsoft.com/office/drawing/2014/main" id="{80731EF6-1C75-451A-8955-9BC3FD0594AF}"/>
              </a:ext>
            </a:extLst>
          </p:cNvPr>
          <p:cNvSpPr/>
          <p:nvPr/>
        </p:nvSpPr>
        <p:spPr>
          <a:xfrm rot="10800000" flipH="1">
            <a:off x="3873775" y="3111526"/>
            <a:ext cx="1396500" cy="1396500"/>
          </a:xfrm>
          <a:prstGeom prst="donut">
            <a:avLst>
              <a:gd name="adj" fmla="val 25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540;p54">
            <a:extLst>
              <a:ext uri="{FF2B5EF4-FFF2-40B4-BE49-F238E27FC236}">
                <a16:creationId xmlns:a16="http://schemas.microsoft.com/office/drawing/2014/main" id="{4344261E-A917-4FD3-AC6F-E5BFAE5A311F}"/>
              </a:ext>
            </a:extLst>
          </p:cNvPr>
          <p:cNvSpPr/>
          <p:nvPr/>
        </p:nvSpPr>
        <p:spPr>
          <a:xfrm>
            <a:off x="6603600" y="1473600"/>
            <a:ext cx="1396500" cy="1396500"/>
          </a:xfrm>
          <a:prstGeom prst="donut">
            <a:avLst>
              <a:gd name="adj" fmla="val 25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541;p54">
            <a:extLst>
              <a:ext uri="{FF2B5EF4-FFF2-40B4-BE49-F238E27FC236}">
                <a16:creationId xmlns:a16="http://schemas.microsoft.com/office/drawing/2014/main" id="{F8265766-EFA3-4202-9920-A7D98D10B908}"/>
              </a:ext>
            </a:extLst>
          </p:cNvPr>
          <p:cNvSpPr/>
          <p:nvPr/>
        </p:nvSpPr>
        <p:spPr>
          <a:xfrm rot="5400000" flipH="1">
            <a:off x="6603525" y="1473525"/>
            <a:ext cx="1396500" cy="1396500"/>
          </a:xfrm>
          <a:prstGeom prst="blockArc">
            <a:avLst>
              <a:gd name="adj1" fmla="val 21541956"/>
              <a:gd name="adj2" fmla="val 19621680"/>
              <a:gd name="adj3" fmla="val 2486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539;p54">
            <a:extLst>
              <a:ext uri="{FF2B5EF4-FFF2-40B4-BE49-F238E27FC236}">
                <a16:creationId xmlns:a16="http://schemas.microsoft.com/office/drawing/2014/main" id="{6EBB6000-9CAD-4A14-983B-24DA5C599C59}"/>
              </a:ext>
            </a:extLst>
          </p:cNvPr>
          <p:cNvSpPr/>
          <p:nvPr/>
        </p:nvSpPr>
        <p:spPr>
          <a:xfrm rot="5400000">
            <a:off x="1143975" y="1470030"/>
            <a:ext cx="1396425" cy="1396500"/>
          </a:xfrm>
          <a:prstGeom prst="blockArc">
            <a:avLst>
              <a:gd name="adj1" fmla="val 10820350"/>
              <a:gd name="adj2" fmla="val 11677241"/>
              <a:gd name="adj3" fmla="val 2483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537;p54">
            <a:extLst>
              <a:ext uri="{FF2B5EF4-FFF2-40B4-BE49-F238E27FC236}">
                <a16:creationId xmlns:a16="http://schemas.microsoft.com/office/drawing/2014/main" id="{71D8C002-95BD-4C6A-9261-8D73D620ADE4}"/>
              </a:ext>
            </a:extLst>
          </p:cNvPr>
          <p:cNvSpPr/>
          <p:nvPr/>
        </p:nvSpPr>
        <p:spPr>
          <a:xfrm rot="5400000" flipH="1">
            <a:off x="3873775" y="3111526"/>
            <a:ext cx="1396500" cy="1396500"/>
          </a:xfrm>
          <a:prstGeom prst="blockArc">
            <a:avLst>
              <a:gd name="adj1" fmla="val 19622279"/>
              <a:gd name="adj2" fmla="val 20728274"/>
              <a:gd name="adj3" fmla="val 2467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2" name="Прямоугольник 131">
            <a:extLst>
              <a:ext uri="{FF2B5EF4-FFF2-40B4-BE49-F238E27FC236}">
                <a16:creationId xmlns:a16="http://schemas.microsoft.com/office/drawing/2014/main" id="{C4FDB360-998B-46E0-BB85-E206FF3EBA56}"/>
              </a:ext>
            </a:extLst>
          </p:cNvPr>
          <p:cNvSpPr/>
          <p:nvPr/>
        </p:nvSpPr>
        <p:spPr>
          <a:xfrm>
            <a:off x="375314" y="265119"/>
            <a:ext cx="839337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>
                <a:solidFill>
                  <a:srgbClr val="FFFFFF"/>
                </a:solidFill>
                <a:latin typeface="Press Start 2P"/>
                <a:sym typeface="Press Start 2P"/>
              </a:rPr>
              <a:t>Опрос: </a:t>
            </a:r>
          </a:p>
          <a:p>
            <a:pPr algn="ctr"/>
            <a:r>
              <a:rPr lang="ru-RU" sz="1600" dirty="0">
                <a:solidFill>
                  <a:srgbClr val="FFFFFF"/>
                </a:solidFill>
                <a:latin typeface="Press Start 2P"/>
                <a:sym typeface="Press Start 2P"/>
              </a:rPr>
              <a:t>«Считаете ли Вы проблему малого количества игр о программировании актуальной?</a:t>
            </a:r>
          </a:p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8"/>
          <p:cNvSpPr txBox="1">
            <a:spLocks noGrp="1"/>
          </p:cNvSpPr>
          <p:nvPr>
            <p:ph type="title"/>
          </p:nvPr>
        </p:nvSpPr>
        <p:spPr>
          <a:xfrm>
            <a:off x="720000" y="294897"/>
            <a:ext cx="7704000" cy="7939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/>
              <a:t>ИСПОЛЬЗОВАННЫЕ</a:t>
            </a:r>
            <a:br>
              <a:rPr lang="ru-RU" sz="2200" dirty="0"/>
            </a:br>
            <a:r>
              <a:rPr lang="ru-RU" sz="2200" dirty="0"/>
              <a:t> ИНСТРУМЕНТЫ И ТЕХНОЛОГИИ</a:t>
            </a:r>
            <a:endParaRPr sz="2200" dirty="0"/>
          </a:p>
        </p:txBody>
      </p:sp>
      <p:sp>
        <p:nvSpPr>
          <p:cNvPr id="794" name="Google Shape;794;p38"/>
          <p:cNvSpPr txBox="1">
            <a:spLocks noGrp="1"/>
          </p:cNvSpPr>
          <p:nvPr>
            <p:ph type="subTitle" idx="6"/>
          </p:nvPr>
        </p:nvSpPr>
        <p:spPr>
          <a:xfrm>
            <a:off x="2030369" y="2858152"/>
            <a:ext cx="1978200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Библиотека </a:t>
            </a:r>
            <a:r>
              <a:rPr lang="en-US" dirty="0"/>
              <a:t>Python</a:t>
            </a:r>
            <a:endParaRPr dirty="0"/>
          </a:p>
        </p:txBody>
      </p:sp>
      <p:sp>
        <p:nvSpPr>
          <p:cNvPr id="795" name="Google Shape;795;p38"/>
          <p:cNvSpPr txBox="1">
            <a:spLocks noGrp="1"/>
          </p:cNvSpPr>
          <p:nvPr>
            <p:ph type="title" idx="2"/>
          </p:nvPr>
        </p:nvSpPr>
        <p:spPr>
          <a:xfrm>
            <a:off x="2030369" y="1212306"/>
            <a:ext cx="19782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PYTHON</a:t>
            </a:r>
            <a:endParaRPr dirty="0"/>
          </a:p>
        </p:txBody>
      </p:sp>
      <p:sp>
        <p:nvSpPr>
          <p:cNvPr id="796" name="Google Shape;796;p38"/>
          <p:cNvSpPr txBox="1">
            <a:spLocks noGrp="1"/>
          </p:cNvSpPr>
          <p:nvPr>
            <p:ph type="subTitle" idx="1"/>
          </p:nvPr>
        </p:nvSpPr>
        <p:spPr>
          <a:xfrm>
            <a:off x="2030369" y="1645806"/>
            <a:ext cx="1770532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Язык программирования</a:t>
            </a:r>
            <a:endParaRPr dirty="0"/>
          </a:p>
        </p:txBody>
      </p:sp>
      <p:sp>
        <p:nvSpPr>
          <p:cNvPr id="797" name="Google Shape;797;p38"/>
          <p:cNvSpPr txBox="1">
            <a:spLocks noGrp="1"/>
          </p:cNvSpPr>
          <p:nvPr>
            <p:ph type="title" idx="3"/>
          </p:nvPr>
        </p:nvSpPr>
        <p:spPr>
          <a:xfrm>
            <a:off x="6308872" y="1212306"/>
            <a:ext cx="19782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SQL</a:t>
            </a:r>
            <a:endParaRPr dirty="0"/>
          </a:p>
        </p:txBody>
      </p:sp>
      <p:sp>
        <p:nvSpPr>
          <p:cNvPr id="798" name="Google Shape;798;p38"/>
          <p:cNvSpPr txBox="1">
            <a:spLocks noGrp="1"/>
          </p:cNvSpPr>
          <p:nvPr>
            <p:ph type="subTitle" idx="4"/>
          </p:nvPr>
        </p:nvSpPr>
        <p:spPr>
          <a:xfrm>
            <a:off x="6308870" y="1645806"/>
            <a:ext cx="1978200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dirty="0"/>
              <a:t>Язык программирования</a:t>
            </a:r>
            <a:endParaRPr dirty="0"/>
          </a:p>
        </p:txBody>
      </p:sp>
      <p:sp>
        <p:nvSpPr>
          <p:cNvPr id="799" name="Google Shape;799;p38"/>
          <p:cNvSpPr txBox="1">
            <a:spLocks noGrp="1"/>
          </p:cNvSpPr>
          <p:nvPr>
            <p:ph type="title" idx="5"/>
          </p:nvPr>
        </p:nvSpPr>
        <p:spPr>
          <a:xfrm>
            <a:off x="2030369" y="2424627"/>
            <a:ext cx="19782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PYGAME</a:t>
            </a:r>
            <a:endParaRPr dirty="0"/>
          </a:p>
        </p:txBody>
      </p:sp>
      <p:sp>
        <p:nvSpPr>
          <p:cNvPr id="800" name="Google Shape;800;p38"/>
          <p:cNvSpPr txBox="1">
            <a:spLocks noGrp="1"/>
          </p:cNvSpPr>
          <p:nvPr>
            <p:ph type="title" idx="7"/>
          </p:nvPr>
        </p:nvSpPr>
        <p:spPr>
          <a:xfrm>
            <a:off x="6308869" y="2424652"/>
            <a:ext cx="19782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ASEPRITE</a:t>
            </a:r>
            <a:endParaRPr dirty="0"/>
          </a:p>
        </p:txBody>
      </p:sp>
      <p:sp>
        <p:nvSpPr>
          <p:cNvPr id="801" name="Google Shape;801;p38"/>
          <p:cNvSpPr txBox="1">
            <a:spLocks noGrp="1"/>
          </p:cNvSpPr>
          <p:nvPr>
            <p:ph type="subTitle" idx="8"/>
          </p:nvPr>
        </p:nvSpPr>
        <p:spPr>
          <a:xfrm>
            <a:off x="6308869" y="2858152"/>
            <a:ext cx="1978200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Редактор изображений</a:t>
            </a:r>
            <a:endParaRPr dirty="0"/>
          </a:p>
        </p:txBody>
      </p:sp>
      <p:sp>
        <p:nvSpPr>
          <p:cNvPr id="70" name="Google Shape;794;p38">
            <a:extLst>
              <a:ext uri="{FF2B5EF4-FFF2-40B4-BE49-F238E27FC236}">
                <a16:creationId xmlns:a16="http://schemas.microsoft.com/office/drawing/2014/main" id="{A65664FE-6E14-4701-86E8-C8A08FF8B03D}"/>
              </a:ext>
            </a:extLst>
          </p:cNvPr>
          <p:cNvSpPr txBox="1">
            <a:spLocks/>
          </p:cNvSpPr>
          <p:nvPr/>
        </p:nvSpPr>
        <p:spPr>
          <a:xfrm>
            <a:off x="2030369" y="4070498"/>
            <a:ext cx="19782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ru-RU" dirty="0"/>
              <a:t>Библиотека </a:t>
            </a:r>
            <a:r>
              <a:rPr lang="en-US" dirty="0"/>
              <a:t>Python</a:t>
            </a:r>
          </a:p>
        </p:txBody>
      </p:sp>
      <p:sp>
        <p:nvSpPr>
          <p:cNvPr id="71" name="Google Shape;799;p38">
            <a:extLst>
              <a:ext uri="{FF2B5EF4-FFF2-40B4-BE49-F238E27FC236}">
                <a16:creationId xmlns:a16="http://schemas.microsoft.com/office/drawing/2014/main" id="{0C3AF6D1-2B75-45F0-A265-A37E8A7BDDB5}"/>
              </a:ext>
            </a:extLst>
          </p:cNvPr>
          <p:cNvSpPr txBox="1">
            <a:spLocks/>
          </p:cNvSpPr>
          <p:nvPr/>
        </p:nvSpPr>
        <p:spPr>
          <a:xfrm>
            <a:off x="2030369" y="3636973"/>
            <a:ext cx="224138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ess Start 2P"/>
              <a:buNone/>
              <a:defRPr sz="1600" b="0" i="0" u="none" strike="noStrike" cap="none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SCREENINFO</a:t>
            </a:r>
          </a:p>
        </p:txBody>
      </p:sp>
      <p:sp>
        <p:nvSpPr>
          <p:cNvPr id="72" name="Google Shape;800;p38">
            <a:extLst>
              <a:ext uri="{FF2B5EF4-FFF2-40B4-BE49-F238E27FC236}">
                <a16:creationId xmlns:a16="http://schemas.microsoft.com/office/drawing/2014/main" id="{8CFD896B-B631-48F6-A186-10E750AA4968}"/>
              </a:ext>
            </a:extLst>
          </p:cNvPr>
          <p:cNvSpPr txBox="1">
            <a:spLocks/>
          </p:cNvSpPr>
          <p:nvPr/>
        </p:nvSpPr>
        <p:spPr>
          <a:xfrm>
            <a:off x="6308868" y="3636998"/>
            <a:ext cx="2115131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ress Start 2P"/>
              <a:buNone/>
              <a:defRPr sz="1600" b="0" i="0" u="none" strike="noStrike" cap="none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FL STUDIO</a:t>
            </a:r>
          </a:p>
        </p:txBody>
      </p:sp>
      <p:sp>
        <p:nvSpPr>
          <p:cNvPr id="73" name="Google Shape;801;p38">
            <a:extLst>
              <a:ext uri="{FF2B5EF4-FFF2-40B4-BE49-F238E27FC236}">
                <a16:creationId xmlns:a16="http://schemas.microsoft.com/office/drawing/2014/main" id="{B8DBDD03-F158-435F-9F8C-4245F8E55E13}"/>
              </a:ext>
            </a:extLst>
          </p:cNvPr>
          <p:cNvSpPr txBox="1">
            <a:spLocks/>
          </p:cNvSpPr>
          <p:nvPr/>
        </p:nvSpPr>
        <p:spPr>
          <a:xfrm>
            <a:off x="6308869" y="4070498"/>
            <a:ext cx="19782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ru-RU" dirty="0"/>
              <a:t>Программа для создания музыки</a:t>
            </a:r>
            <a:endParaRPr lang="en-US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E3CB17A-C9AA-421C-9E1D-FD6E8B69B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4680" y="3538810"/>
            <a:ext cx="831259" cy="1035837"/>
          </a:xfrm>
          <a:prstGeom prst="rect">
            <a:avLst/>
          </a:prstGeom>
        </p:spPr>
      </p:pic>
      <p:pic>
        <p:nvPicPr>
          <p:cNvPr id="1030" name="Picture 6" descr="Thumbnail for version as of 19:12, 8 November 2023">
            <a:extLst>
              <a:ext uri="{FF2B5EF4-FFF2-40B4-BE49-F238E27FC236}">
                <a16:creationId xmlns:a16="http://schemas.microsoft.com/office/drawing/2014/main" id="{1756D178-855C-4CE2-B71A-5901529DF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6122" y="2464458"/>
            <a:ext cx="808374" cy="86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78D778-1E3B-4EB8-A0F6-ABE2504BC9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467" y="1124838"/>
            <a:ext cx="1224490" cy="1224490"/>
          </a:xfrm>
          <a:prstGeom prst="rect">
            <a:avLst/>
          </a:prstGeom>
        </p:spPr>
      </p:pic>
      <p:pic>
        <p:nvPicPr>
          <p:cNvPr id="304" name="Picture 10">
            <a:extLst>
              <a:ext uri="{FF2B5EF4-FFF2-40B4-BE49-F238E27FC236}">
                <a16:creationId xmlns:a16="http://schemas.microsoft.com/office/drawing/2014/main" id="{A754CF46-5B01-460E-A53C-41BFA5038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8353" y="1212306"/>
            <a:ext cx="1043915" cy="1043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ygame.display.get_icon() · Issue #3195 · pygame/pygame · GitHub">
            <a:extLst>
              <a:ext uri="{FF2B5EF4-FFF2-40B4-BE49-F238E27FC236}">
                <a16:creationId xmlns:a16="http://schemas.microsoft.com/office/drawing/2014/main" id="{5F0B3906-DA2C-41A7-90D0-AFF4E2530D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953" y="2349328"/>
            <a:ext cx="977986" cy="977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37E8568-A791-4626-BCEC-6CA891B7A0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0476" y="3538810"/>
            <a:ext cx="1074472" cy="10744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4"/>
          <p:cNvSpPr txBox="1">
            <a:spLocks noGrp="1"/>
          </p:cNvSpPr>
          <p:nvPr>
            <p:ph type="title"/>
          </p:nvPr>
        </p:nvSpPr>
        <p:spPr>
          <a:xfrm>
            <a:off x="3570781" y="1774951"/>
            <a:ext cx="4943561" cy="10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СПАСИБО ЗА ВНИМАНИЕ!</a:t>
            </a:r>
            <a:endParaRPr dirty="0"/>
          </a:p>
        </p:txBody>
      </p:sp>
      <p:sp>
        <p:nvSpPr>
          <p:cNvPr id="497" name="Google Shape;497;p34"/>
          <p:cNvSpPr txBox="1">
            <a:spLocks noGrp="1"/>
          </p:cNvSpPr>
          <p:nvPr>
            <p:ph type="subTitle" idx="1"/>
          </p:nvPr>
        </p:nvSpPr>
        <p:spPr>
          <a:xfrm>
            <a:off x="3194352" y="2862222"/>
            <a:ext cx="5696418" cy="6213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150000"/>
              </a:lnSpc>
            </a:pPr>
            <a:r>
              <a:rPr lang="ru-RU" sz="800" dirty="0">
                <a:latin typeface="Press Start 2P" panose="020B0604020202020204" charset="0"/>
              </a:rPr>
              <a:t>Ссылка для ознакомления с продуктом проекта: </a:t>
            </a:r>
            <a:r>
              <a:rPr lang="en-US" sz="800" dirty="0">
                <a:latin typeface="Press Start 2P" panose="020B0604020202020204" charset="0"/>
              </a:rPr>
              <a:t>https://github.com/mikhalexandr/PyGame-Sensei-Rescuing</a:t>
            </a:r>
            <a:endParaRPr sz="800" dirty="0">
              <a:latin typeface="Press Start 2P" panose="020B0604020202020204" charset="0"/>
            </a:endParaRPr>
          </a:p>
        </p:txBody>
      </p:sp>
      <p:grpSp>
        <p:nvGrpSpPr>
          <p:cNvPr id="498" name="Google Shape;498;p34"/>
          <p:cNvGrpSpPr/>
          <p:nvPr/>
        </p:nvGrpSpPr>
        <p:grpSpPr>
          <a:xfrm>
            <a:off x="630910" y="1239792"/>
            <a:ext cx="2335754" cy="2557906"/>
            <a:chOff x="713100" y="1292800"/>
            <a:chExt cx="2335754" cy="2557906"/>
          </a:xfrm>
        </p:grpSpPr>
        <p:sp>
          <p:nvSpPr>
            <p:cNvPr id="499" name="Google Shape;499;p34"/>
            <p:cNvSpPr/>
            <p:nvPr/>
          </p:nvSpPr>
          <p:spPr>
            <a:xfrm>
              <a:off x="713100" y="1292800"/>
              <a:ext cx="2335754" cy="2557906"/>
            </a:xfrm>
            <a:custGeom>
              <a:avLst/>
              <a:gdLst/>
              <a:ahLst/>
              <a:cxnLst/>
              <a:rect l="l" t="t" r="r" b="b"/>
              <a:pathLst>
                <a:path w="30302" h="33184" extrusionOk="0">
                  <a:moveTo>
                    <a:pt x="15139" y="0"/>
                  </a:moveTo>
                  <a:cubicBezTo>
                    <a:pt x="11981" y="0"/>
                    <a:pt x="8948" y="978"/>
                    <a:pt x="6367" y="2807"/>
                  </a:cubicBezTo>
                  <a:cubicBezTo>
                    <a:pt x="5790" y="3233"/>
                    <a:pt x="5214" y="3709"/>
                    <a:pt x="4662" y="4211"/>
                  </a:cubicBezTo>
                  <a:cubicBezTo>
                    <a:pt x="4362" y="4511"/>
                    <a:pt x="4086" y="4812"/>
                    <a:pt x="3785" y="5113"/>
                  </a:cubicBezTo>
                  <a:lnTo>
                    <a:pt x="2607" y="5113"/>
                  </a:lnTo>
                  <a:cubicBezTo>
                    <a:pt x="2507" y="5088"/>
                    <a:pt x="2382" y="5063"/>
                    <a:pt x="2281" y="5063"/>
                  </a:cubicBezTo>
                  <a:cubicBezTo>
                    <a:pt x="1905" y="5063"/>
                    <a:pt x="1554" y="5263"/>
                    <a:pt x="1354" y="5589"/>
                  </a:cubicBezTo>
                  <a:cubicBezTo>
                    <a:pt x="1229" y="5840"/>
                    <a:pt x="1179" y="6115"/>
                    <a:pt x="1254" y="6391"/>
                  </a:cubicBezTo>
                  <a:cubicBezTo>
                    <a:pt x="1254" y="6416"/>
                    <a:pt x="1279" y="6441"/>
                    <a:pt x="1279" y="6441"/>
                  </a:cubicBezTo>
                  <a:lnTo>
                    <a:pt x="1279" y="9073"/>
                  </a:lnTo>
                  <a:cubicBezTo>
                    <a:pt x="1078" y="9524"/>
                    <a:pt x="903" y="9975"/>
                    <a:pt x="752" y="10401"/>
                  </a:cubicBezTo>
                  <a:cubicBezTo>
                    <a:pt x="727" y="10501"/>
                    <a:pt x="702" y="10577"/>
                    <a:pt x="677" y="10677"/>
                  </a:cubicBezTo>
                  <a:cubicBezTo>
                    <a:pt x="627" y="10852"/>
                    <a:pt x="577" y="11028"/>
                    <a:pt x="527" y="11203"/>
                  </a:cubicBezTo>
                  <a:cubicBezTo>
                    <a:pt x="477" y="11379"/>
                    <a:pt x="427" y="11579"/>
                    <a:pt x="377" y="11805"/>
                  </a:cubicBezTo>
                  <a:lnTo>
                    <a:pt x="351" y="11880"/>
                  </a:lnTo>
                  <a:cubicBezTo>
                    <a:pt x="301" y="12080"/>
                    <a:pt x="276" y="12281"/>
                    <a:pt x="226" y="12481"/>
                  </a:cubicBezTo>
                  <a:lnTo>
                    <a:pt x="226" y="12531"/>
                  </a:lnTo>
                  <a:cubicBezTo>
                    <a:pt x="151" y="12958"/>
                    <a:pt x="101" y="13359"/>
                    <a:pt x="51" y="13785"/>
                  </a:cubicBezTo>
                  <a:cubicBezTo>
                    <a:pt x="51" y="13785"/>
                    <a:pt x="51" y="13985"/>
                    <a:pt x="51" y="13985"/>
                  </a:cubicBezTo>
                  <a:cubicBezTo>
                    <a:pt x="51" y="13985"/>
                    <a:pt x="26" y="14035"/>
                    <a:pt x="26" y="14035"/>
                  </a:cubicBezTo>
                  <a:cubicBezTo>
                    <a:pt x="26" y="14161"/>
                    <a:pt x="26" y="14286"/>
                    <a:pt x="26" y="14386"/>
                  </a:cubicBezTo>
                  <a:cubicBezTo>
                    <a:pt x="1" y="14637"/>
                    <a:pt x="1" y="14887"/>
                    <a:pt x="1" y="15163"/>
                  </a:cubicBezTo>
                  <a:lnTo>
                    <a:pt x="1" y="32181"/>
                  </a:lnTo>
                  <a:cubicBezTo>
                    <a:pt x="1" y="32732"/>
                    <a:pt x="452" y="33183"/>
                    <a:pt x="978" y="33183"/>
                  </a:cubicBezTo>
                  <a:lnTo>
                    <a:pt x="29324" y="33183"/>
                  </a:lnTo>
                  <a:cubicBezTo>
                    <a:pt x="29850" y="33183"/>
                    <a:pt x="30302" y="32732"/>
                    <a:pt x="30302" y="32181"/>
                  </a:cubicBezTo>
                  <a:lnTo>
                    <a:pt x="30302" y="15163"/>
                  </a:lnTo>
                  <a:cubicBezTo>
                    <a:pt x="30302" y="15013"/>
                    <a:pt x="30302" y="14887"/>
                    <a:pt x="30302" y="14762"/>
                  </a:cubicBezTo>
                  <a:cubicBezTo>
                    <a:pt x="30302" y="14511"/>
                    <a:pt x="30276" y="14286"/>
                    <a:pt x="30276" y="14085"/>
                  </a:cubicBezTo>
                  <a:cubicBezTo>
                    <a:pt x="30251" y="14010"/>
                    <a:pt x="30251" y="13960"/>
                    <a:pt x="30251" y="13885"/>
                  </a:cubicBezTo>
                  <a:cubicBezTo>
                    <a:pt x="30251" y="13810"/>
                    <a:pt x="30226" y="13734"/>
                    <a:pt x="30226" y="13684"/>
                  </a:cubicBezTo>
                  <a:cubicBezTo>
                    <a:pt x="30226" y="13609"/>
                    <a:pt x="30226" y="13534"/>
                    <a:pt x="30201" y="13484"/>
                  </a:cubicBezTo>
                  <a:cubicBezTo>
                    <a:pt x="30201" y="13384"/>
                    <a:pt x="30176" y="13283"/>
                    <a:pt x="30176" y="13183"/>
                  </a:cubicBezTo>
                  <a:cubicBezTo>
                    <a:pt x="30176" y="13108"/>
                    <a:pt x="30151" y="13008"/>
                    <a:pt x="30151" y="12932"/>
                  </a:cubicBezTo>
                  <a:cubicBezTo>
                    <a:pt x="30126" y="12882"/>
                    <a:pt x="30126" y="12832"/>
                    <a:pt x="30126" y="12807"/>
                  </a:cubicBezTo>
                  <a:lnTo>
                    <a:pt x="30126" y="12757"/>
                  </a:lnTo>
                  <a:cubicBezTo>
                    <a:pt x="30101" y="12732"/>
                    <a:pt x="30101" y="12707"/>
                    <a:pt x="30101" y="12682"/>
                  </a:cubicBezTo>
                  <a:cubicBezTo>
                    <a:pt x="30076" y="12582"/>
                    <a:pt x="30076" y="12506"/>
                    <a:pt x="30051" y="12406"/>
                  </a:cubicBezTo>
                  <a:cubicBezTo>
                    <a:pt x="30051" y="12406"/>
                    <a:pt x="30051" y="12331"/>
                    <a:pt x="30051" y="12331"/>
                  </a:cubicBezTo>
                  <a:cubicBezTo>
                    <a:pt x="30026" y="12281"/>
                    <a:pt x="30026" y="12231"/>
                    <a:pt x="30001" y="12181"/>
                  </a:cubicBezTo>
                  <a:cubicBezTo>
                    <a:pt x="30001" y="12105"/>
                    <a:pt x="29976" y="12030"/>
                    <a:pt x="29976" y="11980"/>
                  </a:cubicBezTo>
                  <a:cubicBezTo>
                    <a:pt x="29926" y="11780"/>
                    <a:pt x="29875" y="11604"/>
                    <a:pt x="29850" y="11429"/>
                  </a:cubicBezTo>
                  <a:cubicBezTo>
                    <a:pt x="29825" y="11354"/>
                    <a:pt x="29800" y="11253"/>
                    <a:pt x="29775" y="11178"/>
                  </a:cubicBezTo>
                  <a:cubicBezTo>
                    <a:pt x="29775" y="11178"/>
                    <a:pt x="29700" y="10927"/>
                    <a:pt x="29700" y="10927"/>
                  </a:cubicBezTo>
                  <a:cubicBezTo>
                    <a:pt x="29700" y="10877"/>
                    <a:pt x="29625" y="10677"/>
                    <a:pt x="29625" y="10677"/>
                  </a:cubicBezTo>
                  <a:cubicBezTo>
                    <a:pt x="29625" y="10652"/>
                    <a:pt x="29625" y="10652"/>
                    <a:pt x="29625" y="10627"/>
                  </a:cubicBezTo>
                  <a:cubicBezTo>
                    <a:pt x="29575" y="10526"/>
                    <a:pt x="29550" y="10401"/>
                    <a:pt x="29499" y="10301"/>
                  </a:cubicBezTo>
                  <a:cubicBezTo>
                    <a:pt x="29474" y="10201"/>
                    <a:pt x="29449" y="10125"/>
                    <a:pt x="29424" y="10050"/>
                  </a:cubicBezTo>
                  <a:cubicBezTo>
                    <a:pt x="29399" y="9975"/>
                    <a:pt x="29374" y="9925"/>
                    <a:pt x="29349" y="9875"/>
                  </a:cubicBezTo>
                  <a:cubicBezTo>
                    <a:pt x="29274" y="9674"/>
                    <a:pt x="29199" y="9499"/>
                    <a:pt x="29149" y="9323"/>
                  </a:cubicBezTo>
                  <a:cubicBezTo>
                    <a:pt x="29124" y="9248"/>
                    <a:pt x="29073" y="9173"/>
                    <a:pt x="29048" y="9098"/>
                  </a:cubicBezTo>
                  <a:cubicBezTo>
                    <a:pt x="28973" y="8947"/>
                    <a:pt x="28923" y="8797"/>
                    <a:pt x="28823" y="8647"/>
                  </a:cubicBezTo>
                  <a:lnTo>
                    <a:pt x="28898" y="6491"/>
                  </a:lnTo>
                  <a:cubicBezTo>
                    <a:pt x="28898" y="6466"/>
                    <a:pt x="28898" y="6441"/>
                    <a:pt x="28898" y="6416"/>
                  </a:cubicBezTo>
                  <a:cubicBezTo>
                    <a:pt x="28998" y="6166"/>
                    <a:pt x="28973" y="5865"/>
                    <a:pt x="28823" y="5614"/>
                  </a:cubicBezTo>
                  <a:cubicBezTo>
                    <a:pt x="28647" y="5288"/>
                    <a:pt x="28296" y="5063"/>
                    <a:pt x="27895" y="5063"/>
                  </a:cubicBezTo>
                  <a:cubicBezTo>
                    <a:pt x="27795" y="5063"/>
                    <a:pt x="27670" y="5088"/>
                    <a:pt x="27570" y="5113"/>
                  </a:cubicBezTo>
                  <a:lnTo>
                    <a:pt x="26517" y="5113"/>
                  </a:lnTo>
                  <a:cubicBezTo>
                    <a:pt x="26417" y="5013"/>
                    <a:pt x="26317" y="4912"/>
                    <a:pt x="26216" y="4812"/>
                  </a:cubicBezTo>
                  <a:cubicBezTo>
                    <a:pt x="26166" y="4762"/>
                    <a:pt x="26116" y="4687"/>
                    <a:pt x="26066" y="4637"/>
                  </a:cubicBezTo>
                  <a:cubicBezTo>
                    <a:pt x="25991" y="4561"/>
                    <a:pt x="25941" y="4511"/>
                    <a:pt x="25865" y="4436"/>
                  </a:cubicBezTo>
                  <a:cubicBezTo>
                    <a:pt x="25715" y="4311"/>
                    <a:pt x="25590" y="4186"/>
                    <a:pt x="25489" y="4060"/>
                  </a:cubicBezTo>
                  <a:cubicBezTo>
                    <a:pt x="25414" y="4010"/>
                    <a:pt x="25339" y="3935"/>
                    <a:pt x="25264" y="3860"/>
                  </a:cubicBezTo>
                  <a:cubicBezTo>
                    <a:pt x="22482" y="1379"/>
                    <a:pt x="18898" y="0"/>
                    <a:pt x="15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47625" dir="3540000" algn="bl" rotWithShape="0">
                <a:schemeClr val="accent5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4"/>
            <p:cNvSpPr/>
            <p:nvPr/>
          </p:nvSpPr>
          <p:spPr>
            <a:xfrm>
              <a:off x="801975" y="1370036"/>
              <a:ext cx="2183131" cy="2403355"/>
            </a:xfrm>
            <a:custGeom>
              <a:avLst/>
              <a:gdLst/>
              <a:ahLst/>
              <a:cxnLst/>
              <a:rect l="l" t="t" r="r" b="b"/>
              <a:pathLst>
                <a:path w="28322" h="31179" extrusionOk="0">
                  <a:moveTo>
                    <a:pt x="14161" y="1"/>
                  </a:moveTo>
                  <a:cubicBezTo>
                    <a:pt x="11103" y="1"/>
                    <a:pt x="8271" y="953"/>
                    <a:pt x="5965" y="2607"/>
                  </a:cubicBezTo>
                  <a:cubicBezTo>
                    <a:pt x="5389" y="3008"/>
                    <a:pt x="4863" y="3459"/>
                    <a:pt x="4361" y="3935"/>
                  </a:cubicBezTo>
                  <a:cubicBezTo>
                    <a:pt x="3384" y="4863"/>
                    <a:pt x="2532" y="5940"/>
                    <a:pt x="1855" y="7118"/>
                  </a:cubicBezTo>
                  <a:cubicBezTo>
                    <a:pt x="1404" y="7945"/>
                    <a:pt x="1003" y="8823"/>
                    <a:pt x="702" y="9725"/>
                  </a:cubicBezTo>
                  <a:cubicBezTo>
                    <a:pt x="677" y="9800"/>
                    <a:pt x="652" y="9875"/>
                    <a:pt x="627" y="9976"/>
                  </a:cubicBezTo>
                  <a:cubicBezTo>
                    <a:pt x="577" y="10126"/>
                    <a:pt x="527" y="10301"/>
                    <a:pt x="477" y="10477"/>
                  </a:cubicBezTo>
                  <a:cubicBezTo>
                    <a:pt x="276" y="11254"/>
                    <a:pt x="126" y="12081"/>
                    <a:pt x="51" y="12908"/>
                  </a:cubicBezTo>
                  <a:cubicBezTo>
                    <a:pt x="51" y="12958"/>
                    <a:pt x="51" y="13008"/>
                    <a:pt x="51" y="13058"/>
                  </a:cubicBezTo>
                  <a:cubicBezTo>
                    <a:pt x="26" y="13184"/>
                    <a:pt x="26" y="13334"/>
                    <a:pt x="26" y="13459"/>
                  </a:cubicBezTo>
                  <a:cubicBezTo>
                    <a:pt x="0" y="13685"/>
                    <a:pt x="0" y="13910"/>
                    <a:pt x="0" y="14161"/>
                  </a:cubicBezTo>
                  <a:lnTo>
                    <a:pt x="0" y="31179"/>
                  </a:lnTo>
                  <a:lnTo>
                    <a:pt x="28321" y="31179"/>
                  </a:lnTo>
                  <a:lnTo>
                    <a:pt x="28321" y="14161"/>
                  </a:lnTo>
                  <a:cubicBezTo>
                    <a:pt x="28321" y="14036"/>
                    <a:pt x="28321" y="13910"/>
                    <a:pt x="28321" y="13785"/>
                  </a:cubicBezTo>
                  <a:cubicBezTo>
                    <a:pt x="28321" y="13760"/>
                    <a:pt x="28321" y="13735"/>
                    <a:pt x="28321" y="13710"/>
                  </a:cubicBezTo>
                  <a:cubicBezTo>
                    <a:pt x="28321" y="13585"/>
                    <a:pt x="28321" y="13484"/>
                    <a:pt x="28296" y="13384"/>
                  </a:cubicBezTo>
                  <a:cubicBezTo>
                    <a:pt x="28296" y="13309"/>
                    <a:pt x="28296" y="13234"/>
                    <a:pt x="28296" y="13159"/>
                  </a:cubicBezTo>
                  <a:cubicBezTo>
                    <a:pt x="28296" y="13083"/>
                    <a:pt x="28296" y="13033"/>
                    <a:pt x="28271" y="12958"/>
                  </a:cubicBezTo>
                  <a:cubicBezTo>
                    <a:pt x="28271" y="12908"/>
                    <a:pt x="28271" y="12833"/>
                    <a:pt x="28271" y="12758"/>
                  </a:cubicBezTo>
                  <a:cubicBezTo>
                    <a:pt x="28246" y="12707"/>
                    <a:pt x="28246" y="12632"/>
                    <a:pt x="28246" y="12582"/>
                  </a:cubicBezTo>
                  <a:cubicBezTo>
                    <a:pt x="28221" y="12482"/>
                    <a:pt x="28221" y="12407"/>
                    <a:pt x="28221" y="12306"/>
                  </a:cubicBezTo>
                  <a:cubicBezTo>
                    <a:pt x="28196" y="12231"/>
                    <a:pt x="28196" y="12156"/>
                    <a:pt x="28171" y="12056"/>
                  </a:cubicBezTo>
                  <a:cubicBezTo>
                    <a:pt x="28171" y="12031"/>
                    <a:pt x="28171" y="11981"/>
                    <a:pt x="28146" y="11956"/>
                  </a:cubicBezTo>
                  <a:cubicBezTo>
                    <a:pt x="28146" y="11930"/>
                    <a:pt x="28146" y="11905"/>
                    <a:pt x="28146" y="11880"/>
                  </a:cubicBezTo>
                  <a:cubicBezTo>
                    <a:pt x="28146" y="11880"/>
                    <a:pt x="28146" y="11880"/>
                    <a:pt x="28146" y="11855"/>
                  </a:cubicBezTo>
                  <a:cubicBezTo>
                    <a:pt x="28121" y="11755"/>
                    <a:pt x="28121" y="11655"/>
                    <a:pt x="28096" y="11555"/>
                  </a:cubicBezTo>
                  <a:cubicBezTo>
                    <a:pt x="28096" y="11529"/>
                    <a:pt x="28071" y="11529"/>
                    <a:pt x="28071" y="11504"/>
                  </a:cubicBezTo>
                  <a:cubicBezTo>
                    <a:pt x="28071" y="11454"/>
                    <a:pt x="28071" y="11404"/>
                    <a:pt x="28046" y="11379"/>
                  </a:cubicBezTo>
                  <a:cubicBezTo>
                    <a:pt x="28046" y="11304"/>
                    <a:pt x="28021" y="11254"/>
                    <a:pt x="28021" y="11179"/>
                  </a:cubicBezTo>
                  <a:cubicBezTo>
                    <a:pt x="27971" y="11003"/>
                    <a:pt x="27945" y="10828"/>
                    <a:pt x="27895" y="10677"/>
                  </a:cubicBezTo>
                  <a:cubicBezTo>
                    <a:pt x="27870" y="10577"/>
                    <a:pt x="27845" y="10502"/>
                    <a:pt x="27820" y="10427"/>
                  </a:cubicBezTo>
                  <a:cubicBezTo>
                    <a:pt x="27820" y="10352"/>
                    <a:pt x="27795" y="10276"/>
                    <a:pt x="27770" y="10201"/>
                  </a:cubicBezTo>
                  <a:cubicBezTo>
                    <a:pt x="27745" y="10126"/>
                    <a:pt x="27720" y="10026"/>
                    <a:pt x="27695" y="9951"/>
                  </a:cubicBezTo>
                  <a:cubicBezTo>
                    <a:pt x="27695" y="9951"/>
                    <a:pt x="27695" y="9925"/>
                    <a:pt x="27695" y="9925"/>
                  </a:cubicBezTo>
                  <a:cubicBezTo>
                    <a:pt x="27645" y="9825"/>
                    <a:pt x="27620" y="9725"/>
                    <a:pt x="27595" y="9600"/>
                  </a:cubicBezTo>
                  <a:cubicBezTo>
                    <a:pt x="27544" y="9524"/>
                    <a:pt x="27519" y="9449"/>
                    <a:pt x="27494" y="9374"/>
                  </a:cubicBezTo>
                  <a:cubicBezTo>
                    <a:pt x="27469" y="9324"/>
                    <a:pt x="27469" y="9274"/>
                    <a:pt x="27444" y="9224"/>
                  </a:cubicBezTo>
                  <a:cubicBezTo>
                    <a:pt x="27369" y="9048"/>
                    <a:pt x="27319" y="8873"/>
                    <a:pt x="27244" y="8697"/>
                  </a:cubicBezTo>
                  <a:cubicBezTo>
                    <a:pt x="27219" y="8647"/>
                    <a:pt x="27194" y="8572"/>
                    <a:pt x="27143" y="8497"/>
                  </a:cubicBezTo>
                  <a:cubicBezTo>
                    <a:pt x="27043" y="8246"/>
                    <a:pt x="26943" y="8021"/>
                    <a:pt x="26818" y="7795"/>
                  </a:cubicBezTo>
                  <a:cubicBezTo>
                    <a:pt x="26793" y="7720"/>
                    <a:pt x="26742" y="7645"/>
                    <a:pt x="26717" y="7570"/>
                  </a:cubicBezTo>
                  <a:cubicBezTo>
                    <a:pt x="26667" y="7494"/>
                    <a:pt x="26642" y="7419"/>
                    <a:pt x="26592" y="7344"/>
                  </a:cubicBezTo>
                  <a:cubicBezTo>
                    <a:pt x="26517" y="7194"/>
                    <a:pt x="26417" y="7043"/>
                    <a:pt x="26341" y="6918"/>
                  </a:cubicBezTo>
                  <a:cubicBezTo>
                    <a:pt x="26291" y="6843"/>
                    <a:pt x="26266" y="6793"/>
                    <a:pt x="26241" y="6742"/>
                  </a:cubicBezTo>
                  <a:cubicBezTo>
                    <a:pt x="26116" y="6542"/>
                    <a:pt x="25991" y="6341"/>
                    <a:pt x="25865" y="6166"/>
                  </a:cubicBezTo>
                  <a:cubicBezTo>
                    <a:pt x="25815" y="6091"/>
                    <a:pt x="25765" y="6041"/>
                    <a:pt x="25740" y="5991"/>
                  </a:cubicBezTo>
                  <a:cubicBezTo>
                    <a:pt x="25615" y="5815"/>
                    <a:pt x="25489" y="5640"/>
                    <a:pt x="25339" y="5464"/>
                  </a:cubicBezTo>
                  <a:cubicBezTo>
                    <a:pt x="25314" y="5414"/>
                    <a:pt x="25264" y="5364"/>
                    <a:pt x="25239" y="5314"/>
                  </a:cubicBezTo>
                  <a:cubicBezTo>
                    <a:pt x="25013" y="5038"/>
                    <a:pt x="24763" y="4737"/>
                    <a:pt x="24512" y="4487"/>
                  </a:cubicBezTo>
                  <a:cubicBezTo>
                    <a:pt x="24462" y="4437"/>
                    <a:pt x="24412" y="4387"/>
                    <a:pt x="24362" y="4336"/>
                  </a:cubicBezTo>
                  <a:cubicBezTo>
                    <a:pt x="24311" y="4261"/>
                    <a:pt x="24236" y="4211"/>
                    <a:pt x="24186" y="4136"/>
                  </a:cubicBezTo>
                  <a:cubicBezTo>
                    <a:pt x="24061" y="4011"/>
                    <a:pt x="23935" y="3910"/>
                    <a:pt x="23810" y="3785"/>
                  </a:cubicBezTo>
                  <a:cubicBezTo>
                    <a:pt x="23760" y="3735"/>
                    <a:pt x="23685" y="3660"/>
                    <a:pt x="23610" y="3610"/>
                  </a:cubicBezTo>
                  <a:cubicBezTo>
                    <a:pt x="21103" y="1354"/>
                    <a:pt x="17795" y="1"/>
                    <a:pt x="141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1476207" y="3408150"/>
              <a:ext cx="786319" cy="365217"/>
            </a:xfrm>
            <a:custGeom>
              <a:avLst/>
              <a:gdLst/>
              <a:ahLst/>
              <a:cxnLst/>
              <a:rect l="l" t="t" r="r" b="b"/>
              <a:pathLst>
                <a:path w="10201" h="4738" extrusionOk="0">
                  <a:moveTo>
                    <a:pt x="5113" y="1"/>
                  </a:moveTo>
                  <a:cubicBezTo>
                    <a:pt x="2406" y="1"/>
                    <a:pt x="201" y="2081"/>
                    <a:pt x="0" y="4738"/>
                  </a:cubicBezTo>
                  <a:lnTo>
                    <a:pt x="10201" y="4738"/>
                  </a:lnTo>
                  <a:cubicBezTo>
                    <a:pt x="10026" y="2081"/>
                    <a:pt x="7795" y="1"/>
                    <a:pt x="5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801975" y="2119577"/>
              <a:ext cx="442454" cy="969929"/>
            </a:xfrm>
            <a:custGeom>
              <a:avLst/>
              <a:gdLst/>
              <a:ahLst/>
              <a:cxnLst/>
              <a:rect l="l" t="t" r="r" b="b"/>
              <a:pathLst>
                <a:path w="5740" h="12583" extrusionOk="0">
                  <a:moveTo>
                    <a:pt x="702" y="1"/>
                  </a:moveTo>
                  <a:cubicBezTo>
                    <a:pt x="677" y="76"/>
                    <a:pt x="652" y="151"/>
                    <a:pt x="627" y="252"/>
                  </a:cubicBezTo>
                  <a:cubicBezTo>
                    <a:pt x="577" y="402"/>
                    <a:pt x="527" y="577"/>
                    <a:pt x="477" y="753"/>
                  </a:cubicBezTo>
                  <a:cubicBezTo>
                    <a:pt x="226" y="1705"/>
                    <a:pt x="76" y="2708"/>
                    <a:pt x="26" y="3735"/>
                  </a:cubicBezTo>
                  <a:cubicBezTo>
                    <a:pt x="0" y="3961"/>
                    <a:pt x="0" y="4186"/>
                    <a:pt x="0" y="4437"/>
                  </a:cubicBezTo>
                  <a:lnTo>
                    <a:pt x="0" y="12582"/>
                  </a:lnTo>
                  <a:cubicBezTo>
                    <a:pt x="3234" y="12257"/>
                    <a:pt x="5740" y="9550"/>
                    <a:pt x="5740" y="6242"/>
                  </a:cubicBezTo>
                  <a:cubicBezTo>
                    <a:pt x="5740" y="3184"/>
                    <a:pt x="3584" y="628"/>
                    <a:pt x="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4"/>
            <p:cNvSpPr/>
            <p:nvPr/>
          </p:nvSpPr>
          <p:spPr>
            <a:xfrm>
              <a:off x="2486592" y="2136997"/>
              <a:ext cx="498493" cy="981491"/>
            </a:xfrm>
            <a:custGeom>
              <a:avLst/>
              <a:gdLst/>
              <a:ahLst/>
              <a:cxnLst/>
              <a:rect l="l" t="t" r="r" b="b"/>
              <a:pathLst>
                <a:path w="6467" h="12733" extrusionOk="0">
                  <a:moveTo>
                    <a:pt x="5840" y="1"/>
                  </a:moveTo>
                  <a:cubicBezTo>
                    <a:pt x="2582" y="276"/>
                    <a:pt x="0" y="3008"/>
                    <a:pt x="0" y="6341"/>
                  </a:cubicBezTo>
                  <a:cubicBezTo>
                    <a:pt x="0" y="9875"/>
                    <a:pt x="2857" y="12732"/>
                    <a:pt x="6391" y="12732"/>
                  </a:cubicBezTo>
                  <a:lnTo>
                    <a:pt x="6466" y="12732"/>
                  </a:lnTo>
                  <a:lnTo>
                    <a:pt x="6466" y="4211"/>
                  </a:lnTo>
                  <a:cubicBezTo>
                    <a:pt x="6466" y="4086"/>
                    <a:pt x="6466" y="3960"/>
                    <a:pt x="6466" y="3835"/>
                  </a:cubicBezTo>
                  <a:cubicBezTo>
                    <a:pt x="6466" y="3635"/>
                    <a:pt x="6441" y="3409"/>
                    <a:pt x="6441" y="3209"/>
                  </a:cubicBezTo>
                  <a:cubicBezTo>
                    <a:pt x="6441" y="3133"/>
                    <a:pt x="6441" y="3083"/>
                    <a:pt x="6416" y="3008"/>
                  </a:cubicBezTo>
                  <a:cubicBezTo>
                    <a:pt x="6416" y="2958"/>
                    <a:pt x="6416" y="2883"/>
                    <a:pt x="6416" y="2808"/>
                  </a:cubicBezTo>
                  <a:cubicBezTo>
                    <a:pt x="6391" y="2757"/>
                    <a:pt x="6391" y="2682"/>
                    <a:pt x="6391" y="2632"/>
                  </a:cubicBezTo>
                  <a:cubicBezTo>
                    <a:pt x="6366" y="2532"/>
                    <a:pt x="6366" y="2457"/>
                    <a:pt x="6366" y="2356"/>
                  </a:cubicBezTo>
                  <a:cubicBezTo>
                    <a:pt x="6341" y="2281"/>
                    <a:pt x="6341" y="2206"/>
                    <a:pt x="6316" y="2106"/>
                  </a:cubicBezTo>
                  <a:cubicBezTo>
                    <a:pt x="6316" y="2081"/>
                    <a:pt x="6316" y="2031"/>
                    <a:pt x="6291" y="2006"/>
                  </a:cubicBezTo>
                  <a:cubicBezTo>
                    <a:pt x="6291" y="1980"/>
                    <a:pt x="6291" y="1955"/>
                    <a:pt x="6291" y="1930"/>
                  </a:cubicBezTo>
                  <a:cubicBezTo>
                    <a:pt x="6291" y="1930"/>
                    <a:pt x="6291" y="1930"/>
                    <a:pt x="6291" y="1905"/>
                  </a:cubicBezTo>
                  <a:cubicBezTo>
                    <a:pt x="6266" y="1805"/>
                    <a:pt x="6266" y="1705"/>
                    <a:pt x="6241" y="1605"/>
                  </a:cubicBezTo>
                  <a:cubicBezTo>
                    <a:pt x="6241" y="1579"/>
                    <a:pt x="6216" y="1579"/>
                    <a:pt x="6216" y="1554"/>
                  </a:cubicBezTo>
                  <a:cubicBezTo>
                    <a:pt x="6216" y="1504"/>
                    <a:pt x="6216" y="1454"/>
                    <a:pt x="6191" y="1429"/>
                  </a:cubicBezTo>
                  <a:cubicBezTo>
                    <a:pt x="6191" y="1354"/>
                    <a:pt x="6166" y="1304"/>
                    <a:pt x="6166" y="1229"/>
                  </a:cubicBezTo>
                  <a:cubicBezTo>
                    <a:pt x="6116" y="1053"/>
                    <a:pt x="6090" y="878"/>
                    <a:pt x="6040" y="727"/>
                  </a:cubicBezTo>
                  <a:cubicBezTo>
                    <a:pt x="6015" y="627"/>
                    <a:pt x="5990" y="552"/>
                    <a:pt x="5965" y="477"/>
                  </a:cubicBezTo>
                  <a:cubicBezTo>
                    <a:pt x="5965" y="402"/>
                    <a:pt x="5940" y="326"/>
                    <a:pt x="5915" y="251"/>
                  </a:cubicBezTo>
                  <a:cubicBezTo>
                    <a:pt x="5890" y="176"/>
                    <a:pt x="5865" y="76"/>
                    <a:pt x="58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4"/>
            <p:cNvSpPr/>
            <p:nvPr/>
          </p:nvSpPr>
          <p:spPr>
            <a:xfrm>
              <a:off x="1138128" y="1570987"/>
              <a:ext cx="289830" cy="198565"/>
            </a:xfrm>
            <a:custGeom>
              <a:avLst/>
              <a:gdLst/>
              <a:ahLst/>
              <a:cxnLst/>
              <a:rect l="l" t="t" r="r" b="b"/>
              <a:pathLst>
                <a:path w="3760" h="2576" extrusionOk="0">
                  <a:moveTo>
                    <a:pt x="1604" y="0"/>
                  </a:moveTo>
                  <a:cubicBezTo>
                    <a:pt x="1028" y="401"/>
                    <a:pt x="502" y="852"/>
                    <a:pt x="0" y="1328"/>
                  </a:cubicBezTo>
                  <a:cubicBezTo>
                    <a:pt x="770" y="2098"/>
                    <a:pt x="1830" y="2575"/>
                    <a:pt x="2980" y="2575"/>
                  </a:cubicBezTo>
                  <a:cubicBezTo>
                    <a:pt x="3179" y="2575"/>
                    <a:pt x="3381" y="2561"/>
                    <a:pt x="3584" y="2531"/>
                  </a:cubicBezTo>
                  <a:cubicBezTo>
                    <a:pt x="3660" y="2506"/>
                    <a:pt x="3710" y="2506"/>
                    <a:pt x="3760" y="2506"/>
                  </a:cubicBezTo>
                  <a:lnTo>
                    <a:pt x="3334" y="501"/>
                  </a:lnTo>
                  <a:lnTo>
                    <a:pt x="3309" y="501"/>
                  </a:lnTo>
                  <a:cubicBezTo>
                    <a:pt x="3197" y="519"/>
                    <a:pt x="3087" y="527"/>
                    <a:pt x="2978" y="527"/>
                  </a:cubicBezTo>
                  <a:cubicBezTo>
                    <a:pt x="2455" y="527"/>
                    <a:pt x="1978" y="332"/>
                    <a:pt x="1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4"/>
            <p:cNvSpPr/>
            <p:nvPr/>
          </p:nvSpPr>
          <p:spPr>
            <a:xfrm>
              <a:off x="2258585" y="1510555"/>
              <a:ext cx="129576" cy="39235"/>
            </a:xfrm>
            <a:custGeom>
              <a:avLst/>
              <a:gdLst/>
              <a:ahLst/>
              <a:cxnLst/>
              <a:rect l="l" t="t" r="r" b="b"/>
              <a:pathLst>
                <a:path w="1681" h="509" extrusionOk="0">
                  <a:moveTo>
                    <a:pt x="137" y="1"/>
                  </a:moveTo>
                  <a:cubicBezTo>
                    <a:pt x="77" y="1"/>
                    <a:pt x="26" y="46"/>
                    <a:pt x="26" y="107"/>
                  </a:cubicBezTo>
                  <a:cubicBezTo>
                    <a:pt x="1" y="183"/>
                    <a:pt x="51" y="258"/>
                    <a:pt x="126" y="283"/>
                  </a:cubicBezTo>
                  <a:lnTo>
                    <a:pt x="1505" y="508"/>
                  </a:lnTo>
                  <a:cubicBezTo>
                    <a:pt x="1580" y="508"/>
                    <a:pt x="1655" y="458"/>
                    <a:pt x="1655" y="383"/>
                  </a:cubicBezTo>
                  <a:cubicBezTo>
                    <a:pt x="1680" y="308"/>
                    <a:pt x="1630" y="233"/>
                    <a:pt x="1555" y="233"/>
                  </a:cubicBezTo>
                  <a:lnTo>
                    <a:pt x="176" y="7"/>
                  </a:lnTo>
                  <a:cubicBezTo>
                    <a:pt x="163" y="3"/>
                    <a:pt x="150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4"/>
            <p:cNvSpPr/>
            <p:nvPr/>
          </p:nvSpPr>
          <p:spPr>
            <a:xfrm>
              <a:off x="2237388" y="1633963"/>
              <a:ext cx="88953" cy="106297"/>
            </a:xfrm>
            <a:custGeom>
              <a:avLst/>
              <a:gdLst/>
              <a:ahLst/>
              <a:cxnLst/>
              <a:rect l="l" t="t" r="r" b="b"/>
              <a:pathLst>
                <a:path w="1154" h="1379" extrusionOk="0">
                  <a:moveTo>
                    <a:pt x="174" y="0"/>
                  </a:moveTo>
                  <a:cubicBezTo>
                    <a:pt x="143" y="0"/>
                    <a:pt x="109" y="13"/>
                    <a:pt x="75" y="35"/>
                  </a:cubicBezTo>
                  <a:cubicBezTo>
                    <a:pt x="25" y="60"/>
                    <a:pt x="0" y="161"/>
                    <a:pt x="50" y="211"/>
                  </a:cubicBezTo>
                  <a:lnTo>
                    <a:pt x="877" y="1313"/>
                  </a:lnTo>
                  <a:cubicBezTo>
                    <a:pt x="909" y="1361"/>
                    <a:pt x="951" y="1379"/>
                    <a:pt x="996" y="1379"/>
                  </a:cubicBezTo>
                  <a:cubicBezTo>
                    <a:pt x="1023" y="1379"/>
                    <a:pt x="1050" y="1373"/>
                    <a:pt x="1078" y="1364"/>
                  </a:cubicBezTo>
                  <a:cubicBezTo>
                    <a:pt x="1128" y="1313"/>
                    <a:pt x="1153" y="1213"/>
                    <a:pt x="1103" y="1163"/>
                  </a:cubicBezTo>
                  <a:lnTo>
                    <a:pt x="276" y="60"/>
                  </a:lnTo>
                  <a:cubicBezTo>
                    <a:pt x="248" y="19"/>
                    <a:pt x="213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4"/>
            <p:cNvSpPr/>
            <p:nvPr/>
          </p:nvSpPr>
          <p:spPr>
            <a:xfrm>
              <a:off x="1939853" y="1470319"/>
              <a:ext cx="87026" cy="107299"/>
            </a:xfrm>
            <a:custGeom>
              <a:avLst/>
              <a:gdLst/>
              <a:ahLst/>
              <a:cxnLst/>
              <a:rect l="l" t="t" r="r" b="b"/>
              <a:pathLst>
                <a:path w="1129" h="1392" extrusionOk="0">
                  <a:moveTo>
                    <a:pt x="149" y="1"/>
                  </a:moveTo>
                  <a:cubicBezTo>
                    <a:pt x="121" y="1"/>
                    <a:pt x="95" y="9"/>
                    <a:pt x="76" y="28"/>
                  </a:cubicBezTo>
                  <a:cubicBezTo>
                    <a:pt x="26" y="78"/>
                    <a:pt x="0" y="178"/>
                    <a:pt x="51" y="228"/>
                  </a:cubicBezTo>
                  <a:lnTo>
                    <a:pt x="878" y="1331"/>
                  </a:lnTo>
                  <a:cubicBezTo>
                    <a:pt x="905" y="1373"/>
                    <a:pt x="940" y="1391"/>
                    <a:pt x="975" y="1391"/>
                  </a:cubicBezTo>
                  <a:cubicBezTo>
                    <a:pt x="1003" y="1391"/>
                    <a:pt x="1031" y="1379"/>
                    <a:pt x="1053" y="1356"/>
                  </a:cubicBezTo>
                  <a:cubicBezTo>
                    <a:pt x="1128" y="1306"/>
                    <a:pt x="1128" y="1231"/>
                    <a:pt x="1103" y="1181"/>
                  </a:cubicBezTo>
                  <a:lnTo>
                    <a:pt x="276" y="53"/>
                  </a:lnTo>
                  <a:cubicBezTo>
                    <a:pt x="245" y="22"/>
                    <a:pt x="195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4"/>
            <p:cNvSpPr/>
            <p:nvPr/>
          </p:nvSpPr>
          <p:spPr>
            <a:xfrm>
              <a:off x="2583175" y="1648223"/>
              <a:ext cx="54189" cy="55114"/>
            </a:xfrm>
            <a:custGeom>
              <a:avLst/>
              <a:gdLst/>
              <a:ahLst/>
              <a:cxnLst/>
              <a:rect l="l" t="t" r="r" b="b"/>
              <a:pathLst>
                <a:path w="703" h="715" extrusionOk="0">
                  <a:moveTo>
                    <a:pt x="502" y="1"/>
                  </a:moveTo>
                  <a:lnTo>
                    <a:pt x="50" y="477"/>
                  </a:lnTo>
                  <a:cubicBezTo>
                    <a:pt x="50" y="477"/>
                    <a:pt x="25" y="502"/>
                    <a:pt x="25" y="502"/>
                  </a:cubicBezTo>
                  <a:cubicBezTo>
                    <a:pt x="0" y="552"/>
                    <a:pt x="0" y="627"/>
                    <a:pt x="50" y="677"/>
                  </a:cubicBezTo>
                  <a:cubicBezTo>
                    <a:pt x="76" y="702"/>
                    <a:pt x="113" y="715"/>
                    <a:pt x="151" y="715"/>
                  </a:cubicBezTo>
                  <a:cubicBezTo>
                    <a:pt x="188" y="715"/>
                    <a:pt x="226" y="702"/>
                    <a:pt x="251" y="677"/>
                  </a:cubicBezTo>
                  <a:lnTo>
                    <a:pt x="702" y="176"/>
                  </a:lnTo>
                  <a:cubicBezTo>
                    <a:pt x="652" y="126"/>
                    <a:pt x="577" y="51"/>
                    <a:pt x="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4"/>
            <p:cNvSpPr/>
            <p:nvPr/>
          </p:nvSpPr>
          <p:spPr>
            <a:xfrm>
              <a:off x="2086693" y="1473402"/>
              <a:ext cx="96661" cy="98589"/>
            </a:xfrm>
            <a:custGeom>
              <a:avLst/>
              <a:gdLst/>
              <a:ahLst/>
              <a:cxnLst/>
              <a:rect l="l" t="t" r="r" b="b"/>
              <a:pathLst>
                <a:path w="1254" h="1279" extrusionOk="0">
                  <a:moveTo>
                    <a:pt x="1103" y="0"/>
                  </a:moveTo>
                  <a:cubicBezTo>
                    <a:pt x="1065" y="0"/>
                    <a:pt x="1028" y="13"/>
                    <a:pt x="1003" y="38"/>
                  </a:cubicBezTo>
                  <a:lnTo>
                    <a:pt x="50" y="1041"/>
                  </a:lnTo>
                  <a:cubicBezTo>
                    <a:pt x="0" y="1091"/>
                    <a:pt x="0" y="1191"/>
                    <a:pt x="50" y="1241"/>
                  </a:cubicBezTo>
                  <a:cubicBezTo>
                    <a:pt x="88" y="1266"/>
                    <a:pt x="126" y="1279"/>
                    <a:pt x="160" y="1279"/>
                  </a:cubicBezTo>
                  <a:cubicBezTo>
                    <a:pt x="194" y="1279"/>
                    <a:pt x="226" y="1266"/>
                    <a:pt x="251" y="1241"/>
                  </a:cubicBezTo>
                  <a:lnTo>
                    <a:pt x="1203" y="239"/>
                  </a:lnTo>
                  <a:cubicBezTo>
                    <a:pt x="1253" y="188"/>
                    <a:pt x="1253" y="88"/>
                    <a:pt x="1203" y="38"/>
                  </a:cubicBezTo>
                  <a:cubicBezTo>
                    <a:pt x="1178" y="13"/>
                    <a:pt x="1141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2376443" y="1638048"/>
              <a:ext cx="127572" cy="45556"/>
            </a:xfrm>
            <a:custGeom>
              <a:avLst/>
              <a:gdLst/>
              <a:ahLst/>
              <a:cxnLst/>
              <a:rect l="l" t="t" r="r" b="b"/>
              <a:pathLst>
                <a:path w="1655" h="591" extrusionOk="0">
                  <a:moveTo>
                    <a:pt x="1494" y="1"/>
                  </a:moveTo>
                  <a:cubicBezTo>
                    <a:pt x="1481" y="1"/>
                    <a:pt x="1468" y="3"/>
                    <a:pt x="1454" y="7"/>
                  </a:cubicBezTo>
                  <a:lnTo>
                    <a:pt x="126" y="333"/>
                  </a:lnTo>
                  <a:cubicBezTo>
                    <a:pt x="51" y="333"/>
                    <a:pt x="1" y="408"/>
                    <a:pt x="26" y="484"/>
                  </a:cubicBezTo>
                  <a:cubicBezTo>
                    <a:pt x="46" y="545"/>
                    <a:pt x="101" y="590"/>
                    <a:pt x="161" y="590"/>
                  </a:cubicBezTo>
                  <a:cubicBezTo>
                    <a:pt x="175" y="590"/>
                    <a:pt x="188" y="588"/>
                    <a:pt x="201" y="584"/>
                  </a:cubicBezTo>
                  <a:lnTo>
                    <a:pt x="1529" y="258"/>
                  </a:lnTo>
                  <a:cubicBezTo>
                    <a:pt x="1605" y="258"/>
                    <a:pt x="1655" y="183"/>
                    <a:pt x="1630" y="108"/>
                  </a:cubicBezTo>
                  <a:cubicBezTo>
                    <a:pt x="1609" y="46"/>
                    <a:pt x="1555" y="1"/>
                    <a:pt x="14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>
              <a:off x="2032582" y="1663177"/>
              <a:ext cx="125644" cy="43089"/>
            </a:xfrm>
            <a:custGeom>
              <a:avLst/>
              <a:gdLst/>
              <a:ahLst/>
              <a:cxnLst/>
              <a:rect l="l" t="t" r="r" b="b"/>
              <a:pathLst>
                <a:path w="1630" h="559" extrusionOk="0">
                  <a:moveTo>
                    <a:pt x="1485" y="1"/>
                  </a:moveTo>
                  <a:cubicBezTo>
                    <a:pt x="1473" y="1"/>
                    <a:pt x="1463" y="3"/>
                    <a:pt x="1454" y="7"/>
                  </a:cubicBezTo>
                  <a:lnTo>
                    <a:pt x="101" y="333"/>
                  </a:lnTo>
                  <a:cubicBezTo>
                    <a:pt x="76" y="333"/>
                    <a:pt x="51" y="358"/>
                    <a:pt x="26" y="383"/>
                  </a:cubicBezTo>
                  <a:cubicBezTo>
                    <a:pt x="26" y="383"/>
                    <a:pt x="0" y="408"/>
                    <a:pt x="0" y="408"/>
                  </a:cubicBezTo>
                  <a:cubicBezTo>
                    <a:pt x="76" y="433"/>
                    <a:pt x="126" y="458"/>
                    <a:pt x="201" y="483"/>
                  </a:cubicBezTo>
                  <a:cubicBezTo>
                    <a:pt x="251" y="508"/>
                    <a:pt x="301" y="533"/>
                    <a:pt x="376" y="559"/>
                  </a:cubicBezTo>
                  <a:lnTo>
                    <a:pt x="1504" y="283"/>
                  </a:lnTo>
                  <a:cubicBezTo>
                    <a:pt x="1554" y="258"/>
                    <a:pt x="1579" y="233"/>
                    <a:pt x="1579" y="208"/>
                  </a:cubicBezTo>
                  <a:cubicBezTo>
                    <a:pt x="1604" y="183"/>
                    <a:pt x="1630" y="132"/>
                    <a:pt x="1604" y="107"/>
                  </a:cubicBezTo>
                  <a:cubicBezTo>
                    <a:pt x="1604" y="46"/>
                    <a:pt x="1537" y="1"/>
                    <a:pt x="14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>
              <a:off x="1671301" y="3004396"/>
              <a:ext cx="127572" cy="39235"/>
            </a:xfrm>
            <a:custGeom>
              <a:avLst/>
              <a:gdLst/>
              <a:ahLst/>
              <a:cxnLst/>
              <a:rect l="l" t="t" r="r" b="b"/>
              <a:pathLst>
                <a:path w="1655" h="509" extrusionOk="0">
                  <a:moveTo>
                    <a:pt x="151" y="1"/>
                  </a:moveTo>
                  <a:cubicBezTo>
                    <a:pt x="76" y="1"/>
                    <a:pt x="26" y="51"/>
                    <a:pt x="1" y="126"/>
                  </a:cubicBezTo>
                  <a:cubicBezTo>
                    <a:pt x="1" y="201"/>
                    <a:pt x="51" y="276"/>
                    <a:pt x="126" y="276"/>
                  </a:cubicBezTo>
                  <a:lnTo>
                    <a:pt x="1479" y="502"/>
                  </a:lnTo>
                  <a:cubicBezTo>
                    <a:pt x="1493" y="506"/>
                    <a:pt x="1506" y="508"/>
                    <a:pt x="1519" y="508"/>
                  </a:cubicBezTo>
                  <a:cubicBezTo>
                    <a:pt x="1579" y="508"/>
                    <a:pt x="1630" y="464"/>
                    <a:pt x="1630" y="402"/>
                  </a:cubicBezTo>
                  <a:cubicBezTo>
                    <a:pt x="1655" y="327"/>
                    <a:pt x="1605" y="251"/>
                    <a:pt x="1530" y="226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E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4"/>
            <p:cNvSpPr/>
            <p:nvPr/>
          </p:nvSpPr>
          <p:spPr>
            <a:xfrm>
              <a:off x="1895454" y="3000542"/>
              <a:ext cx="75387" cy="76851"/>
            </a:xfrm>
            <a:custGeom>
              <a:avLst/>
              <a:gdLst/>
              <a:ahLst/>
              <a:cxnLst/>
              <a:rect l="l" t="t" r="r" b="b"/>
              <a:pathLst>
                <a:path w="978" h="997" extrusionOk="0">
                  <a:moveTo>
                    <a:pt x="0" y="1"/>
                  </a:moveTo>
                  <a:lnTo>
                    <a:pt x="702" y="928"/>
                  </a:lnTo>
                  <a:cubicBezTo>
                    <a:pt x="727" y="953"/>
                    <a:pt x="727" y="953"/>
                    <a:pt x="752" y="978"/>
                  </a:cubicBezTo>
                  <a:cubicBezTo>
                    <a:pt x="777" y="991"/>
                    <a:pt x="802" y="997"/>
                    <a:pt x="827" y="997"/>
                  </a:cubicBezTo>
                  <a:cubicBezTo>
                    <a:pt x="852" y="997"/>
                    <a:pt x="877" y="991"/>
                    <a:pt x="902" y="978"/>
                  </a:cubicBezTo>
                  <a:cubicBezTo>
                    <a:pt x="952" y="928"/>
                    <a:pt x="977" y="828"/>
                    <a:pt x="927" y="778"/>
                  </a:cubicBezTo>
                  <a:lnTo>
                    <a:pt x="677" y="4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>
              <a:off x="1648099" y="3127881"/>
              <a:ext cx="88953" cy="106682"/>
            </a:xfrm>
            <a:custGeom>
              <a:avLst/>
              <a:gdLst/>
              <a:ahLst/>
              <a:cxnLst/>
              <a:rect l="l" t="t" r="r" b="b"/>
              <a:pathLst>
                <a:path w="1154" h="1384" extrusionOk="0">
                  <a:moveTo>
                    <a:pt x="161" y="0"/>
                  </a:moveTo>
                  <a:cubicBezTo>
                    <a:pt x="134" y="0"/>
                    <a:pt x="105" y="9"/>
                    <a:pt x="76" y="28"/>
                  </a:cubicBezTo>
                  <a:cubicBezTo>
                    <a:pt x="26" y="78"/>
                    <a:pt x="1" y="153"/>
                    <a:pt x="51" y="228"/>
                  </a:cubicBezTo>
                  <a:lnTo>
                    <a:pt x="878" y="1331"/>
                  </a:lnTo>
                  <a:cubicBezTo>
                    <a:pt x="909" y="1362"/>
                    <a:pt x="950" y="1383"/>
                    <a:pt x="994" y="1383"/>
                  </a:cubicBezTo>
                  <a:cubicBezTo>
                    <a:pt x="1021" y="1383"/>
                    <a:pt x="1050" y="1375"/>
                    <a:pt x="1079" y="1356"/>
                  </a:cubicBezTo>
                  <a:cubicBezTo>
                    <a:pt x="1129" y="1306"/>
                    <a:pt x="1154" y="1231"/>
                    <a:pt x="1104" y="1156"/>
                  </a:cubicBezTo>
                  <a:lnTo>
                    <a:pt x="277" y="53"/>
                  </a:lnTo>
                  <a:cubicBezTo>
                    <a:pt x="246" y="22"/>
                    <a:pt x="205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1350641" y="2965008"/>
              <a:ext cx="88953" cy="107299"/>
            </a:xfrm>
            <a:custGeom>
              <a:avLst/>
              <a:gdLst/>
              <a:ahLst/>
              <a:cxnLst/>
              <a:rect l="l" t="t" r="r" b="b"/>
              <a:pathLst>
                <a:path w="1154" h="1392" extrusionOk="0">
                  <a:moveTo>
                    <a:pt x="175" y="1"/>
                  </a:moveTo>
                  <a:cubicBezTo>
                    <a:pt x="143" y="1"/>
                    <a:pt x="109" y="13"/>
                    <a:pt x="75" y="36"/>
                  </a:cubicBezTo>
                  <a:cubicBezTo>
                    <a:pt x="25" y="86"/>
                    <a:pt x="0" y="161"/>
                    <a:pt x="50" y="211"/>
                  </a:cubicBezTo>
                  <a:lnTo>
                    <a:pt x="878" y="1339"/>
                  </a:lnTo>
                  <a:cubicBezTo>
                    <a:pt x="908" y="1370"/>
                    <a:pt x="949" y="1391"/>
                    <a:pt x="993" y="1391"/>
                  </a:cubicBezTo>
                  <a:cubicBezTo>
                    <a:pt x="1021" y="1391"/>
                    <a:pt x="1049" y="1383"/>
                    <a:pt x="1078" y="1364"/>
                  </a:cubicBezTo>
                  <a:cubicBezTo>
                    <a:pt x="1128" y="1314"/>
                    <a:pt x="1153" y="1239"/>
                    <a:pt x="1103" y="1163"/>
                  </a:cubicBezTo>
                  <a:lnTo>
                    <a:pt x="276" y="61"/>
                  </a:lnTo>
                  <a:cubicBezTo>
                    <a:pt x="248" y="19"/>
                    <a:pt x="213" y="1"/>
                    <a:pt x="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1993964" y="3110692"/>
              <a:ext cx="88953" cy="86024"/>
            </a:xfrm>
            <a:custGeom>
              <a:avLst/>
              <a:gdLst/>
              <a:ahLst/>
              <a:cxnLst/>
              <a:rect l="l" t="t" r="r" b="b"/>
              <a:pathLst>
                <a:path w="1154" h="1116" extrusionOk="0">
                  <a:moveTo>
                    <a:pt x="902" y="0"/>
                  </a:moveTo>
                  <a:lnTo>
                    <a:pt x="50" y="902"/>
                  </a:lnTo>
                  <a:lnTo>
                    <a:pt x="25" y="902"/>
                  </a:lnTo>
                  <a:cubicBezTo>
                    <a:pt x="0" y="978"/>
                    <a:pt x="0" y="1053"/>
                    <a:pt x="50" y="1078"/>
                  </a:cubicBezTo>
                  <a:cubicBezTo>
                    <a:pt x="75" y="1103"/>
                    <a:pt x="113" y="1115"/>
                    <a:pt x="151" y="1115"/>
                  </a:cubicBezTo>
                  <a:cubicBezTo>
                    <a:pt x="188" y="1115"/>
                    <a:pt x="226" y="1103"/>
                    <a:pt x="251" y="1078"/>
                  </a:cubicBezTo>
                  <a:lnTo>
                    <a:pt x="1153" y="151"/>
                  </a:lnTo>
                  <a:lnTo>
                    <a:pt x="902" y="0"/>
                  </a:lnTo>
                  <a:close/>
                </a:path>
              </a:pathLst>
            </a:custGeom>
            <a:solidFill>
              <a:srgbClr val="FFE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4"/>
            <p:cNvSpPr/>
            <p:nvPr/>
          </p:nvSpPr>
          <p:spPr>
            <a:xfrm>
              <a:off x="1497482" y="2967243"/>
              <a:ext cx="96661" cy="98126"/>
            </a:xfrm>
            <a:custGeom>
              <a:avLst/>
              <a:gdLst/>
              <a:ahLst/>
              <a:cxnLst/>
              <a:rect l="l" t="t" r="r" b="b"/>
              <a:pathLst>
                <a:path w="1254" h="1273" extrusionOk="0">
                  <a:moveTo>
                    <a:pt x="1103" y="0"/>
                  </a:moveTo>
                  <a:cubicBezTo>
                    <a:pt x="1065" y="0"/>
                    <a:pt x="1028" y="19"/>
                    <a:pt x="1003" y="57"/>
                  </a:cubicBezTo>
                  <a:lnTo>
                    <a:pt x="50" y="1059"/>
                  </a:lnTo>
                  <a:cubicBezTo>
                    <a:pt x="0" y="1109"/>
                    <a:pt x="0" y="1184"/>
                    <a:pt x="50" y="1235"/>
                  </a:cubicBezTo>
                  <a:cubicBezTo>
                    <a:pt x="88" y="1260"/>
                    <a:pt x="125" y="1272"/>
                    <a:pt x="160" y="1272"/>
                  </a:cubicBezTo>
                  <a:cubicBezTo>
                    <a:pt x="194" y="1272"/>
                    <a:pt x="226" y="1260"/>
                    <a:pt x="251" y="1235"/>
                  </a:cubicBezTo>
                  <a:lnTo>
                    <a:pt x="1203" y="232"/>
                  </a:lnTo>
                  <a:cubicBezTo>
                    <a:pt x="1253" y="182"/>
                    <a:pt x="1253" y="107"/>
                    <a:pt x="1203" y="57"/>
                  </a:cubicBezTo>
                  <a:cubicBezTo>
                    <a:pt x="1178" y="19"/>
                    <a:pt x="1140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4"/>
            <p:cNvSpPr/>
            <p:nvPr/>
          </p:nvSpPr>
          <p:spPr>
            <a:xfrm>
              <a:off x="1787231" y="3131889"/>
              <a:ext cx="127572" cy="46943"/>
            </a:xfrm>
            <a:custGeom>
              <a:avLst/>
              <a:gdLst/>
              <a:ahLst/>
              <a:cxnLst/>
              <a:rect l="l" t="t" r="r" b="b"/>
              <a:pathLst>
                <a:path w="1655" h="609" extrusionOk="0">
                  <a:moveTo>
                    <a:pt x="1479" y="1"/>
                  </a:moveTo>
                  <a:lnTo>
                    <a:pt x="126" y="327"/>
                  </a:lnTo>
                  <a:cubicBezTo>
                    <a:pt x="51" y="352"/>
                    <a:pt x="0" y="427"/>
                    <a:pt x="26" y="502"/>
                  </a:cubicBezTo>
                  <a:cubicBezTo>
                    <a:pt x="46" y="564"/>
                    <a:pt x="101" y="609"/>
                    <a:pt x="161" y="609"/>
                  </a:cubicBezTo>
                  <a:cubicBezTo>
                    <a:pt x="174" y="609"/>
                    <a:pt x="188" y="607"/>
                    <a:pt x="201" y="602"/>
                  </a:cubicBezTo>
                  <a:lnTo>
                    <a:pt x="1529" y="277"/>
                  </a:lnTo>
                  <a:cubicBezTo>
                    <a:pt x="1605" y="251"/>
                    <a:pt x="1655" y="176"/>
                    <a:pt x="1630" y="101"/>
                  </a:cubicBezTo>
                  <a:cubicBezTo>
                    <a:pt x="1630" y="26"/>
                    <a:pt x="1554" y="1"/>
                    <a:pt x="14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4"/>
            <p:cNvSpPr/>
            <p:nvPr/>
          </p:nvSpPr>
          <p:spPr>
            <a:xfrm>
              <a:off x="1538027" y="2836359"/>
              <a:ext cx="125644" cy="44477"/>
            </a:xfrm>
            <a:custGeom>
              <a:avLst/>
              <a:gdLst/>
              <a:ahLst/>
              <a:cxnLst/>
              <a:rect l="l" t="t" r="r" b="b"/>
              <a:pathLst>
                <a:path w="1630" h="577" extrusionOk="0">
                  <a:moveTo>
                    <a:pt x="1354" y="0"/>
                  </a:moveTo>
                  <a:lnTo>
                    <a:pt x="126" y="301"/>
                  </a:lnTo>
                  <a:cubicBezTo>
                    <a:pt x="76" y="301"/>
                    <a:pt x="51" y="326"/>
                    <a:pt x="51" y="351"/>
                  </a:cubicBezTo>
                  <a:cubicBezTo>
                    <a:pt x="25" y="401"/>
                    <a:pt x="0" y="426"/>
                    <a:pt x="25" y="476"/>
                  </a:cubicBezTo>
                  <a:cubicBezTo>
                    <a:pt x="51" y="552"/>
                    <a:pt x="126" y="577"/>
                    <a:pt x="176" y="577"/>
                  </a:cubicBezTo>
                  <a:lnTo>
                    <a:pt x="1529" y="251"/>
                  </a:lnTo>
                  <a:cubicBezTo>
                    <a:pt x="1554" y="226"/>
                    <a:pt x="1604" y="201"/>
                    <a:pt x="1604" y="176"/>
                  </a:cubicBezTo>
                  <a:lnTo>
                    <a:pt x="1629" y="176"/>
                  </a:lnTo>
                  <a:lnTo>
                    <a:pt x="1354" y="0"/>
                  </a:lnTo>
                  <a:close/>
                </a:path>
              </a:pathLst>
            </a:custGeom>
            <a:solidFill>
              <a:srgbClr val="FFE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4"/>
            <p:cNvSpPr/>
            <p:nvPr/>
          </p:nvSpPr>
          <p:spPr>
            <a:xfrm>
              <a:off x="1445298" y="3157018"/>
              <a:ext cx="123717" cy="42627"/>
            </a:xfrm>
            <a:custGeom>
              <a:avLst/>
              <a:gdLst/>
              <a:ahLst/>
              <a:cxnLst/>
              <a:rect l="l" t="t" r="r" b="b"/>
              <a:pathLst>
                <a:path w="1605" h="553" extrusionOk="0">
                  <a:moveTo>
                    <a:pt x="1429" y="1"/>
                  </a:moveTo>
                  <a:lnTo>
                    <a:pt x="76" y="326"/>
                  </a:lnTo>
                  <a:cubicBezTo>
                    <a:pt x="51" y="352"/>
                    <a:pt x="25" y="377"/>
                    <a:pt x="0" y="402"/>
                  </a:cubicBezTo>
                  <a:cubicBezTo>
                    <a:pt x="51" y="427"/>
                    <a:pt x="101" y="452"/>
                    <a:pt x="176" y="477"/>
                  </a:cubicBezTo>
                  <a:cubicBezTo>
                    <a:pt x="226" y="502"/>
                    <a:pt x="276" y="527"/>
                    <a:pt x="351" y="552"/>
                  </a:cubicBezTo>
                  <a:lnTo>
                    <a:pt x="1479" y="276"/>
                  </a:lnTo>
                  <a:cubicBezTo>
                    <a:pt x="1529" y="276"/>
                    <a:pt x="1554" y="251"/>
                    <a:pt x="1579" y="226"/>
                  </a:cubicBezTo>
                  <a:cubicBezTo>
                    <a:pt x="1579" y="176"/>
                    <a:pt x="1604" y="151"/>
                    <a:pt x="1579" y="101"/>
                  </a:cubicBezTo>
                  <a:cubicBezTo>
                    <a:pt x="1579" y="26"/>
                    <a:pt x="1504" y="1"/>
                    <a:pt x="1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4"/>
            <p:cNvSpPr/>
            <p:nvPr/>
          </p:nvSpPr>
          <p:spPr>
            <a:xfrm>
              <a:off x="801975" y="2364928"/>
              <a:ext cx="539038" cy="913890"/>
            </a:xfrm>
            <a:custGeom>
              <a:avLst/>
              <a:gdLst/>
              <a:ahLst/>
              <a:cxnLst/>
              <a:rect l="l" t="t" r="r" b="b"/>
              <a:pathLst>
                <a:path w="6993" h="11856" extrusionOk="0">
                  <a:moveTo>
                    <a:pt x="51" y="1"/>
                  </a:moveTo>
                  <a:cubicBezTo>
                    <a:pt x="51" y="51"/>
                    <a:pt x="51" y="101"/>
                    <a:pt x="51" y="151"/>
                  </a:cubicBezTo>
                  <a:cubicBezTo>
                    <a:pt x="953" y="226"/>
                    <a:pt x="1855" y="527"/>
                    <a:pt x="2582" y="1079"/>
                  </a:cubicBezTo>
                  <a:lnTo>
                    <a:pt x="2682" y="953"/>
                  </a:lnTo>
                  <a:cubicBezTo>
                    <a:pt x="1930" y="377"/>
                    <a:pt x="1003" y="51"/>
                    <a:pt x="51" y="1"/>
                  </a:cubicBezTo>
                  <a:close/>
                  <a:moveTo>
                    <a:pt x="3685" y="9124"/>
                  </a:moveTo>
                  <a:cubicBezTo>
                    <a:pt x="4036" y="9124"/>
                    <a:pt x="4462" y="9199"/>
                    <a:pt x="4888" y="9399"/>
                  </a:cubicBezTo>
                  <a:cubicBezTo>
                    <a:pt x="5489" y="9625"/>
                    <a:pt x="5940" y="9951"/>
                    <a:pt x="6241" y="10327"/>
                  </a:cubicBezTo>
                  <a:cubicBezTo>
                    <a:pt x="6241" y="10327"/>
                    <a:pt x="6266" y="10352"/>
                    <a:pt x="6266" y="10377"/>
                  </a:cubicBezTo>
                  <a:cubicBezTo>
                    <a:pt x="6216" y="10477"/>
                    <a:pt x="6141" y="10577"/>
                    <a:pt x="6041" y="10678"/>
                  </a:cubicBezTo>
                  <a:cubicBezTo>
                    <a:pt x="5516" y="11290"/>
                    <a:pt x="4705" y="11654"/>
                    <a:pt x="3875" y="11654"/>
                  </a:cubicBezTo>
                  <a:cubicBezTo>
                    <a:pt x="3753" y="11654"/>
                    <a:pt x="3631" y="11646"/>
                    <a:pt x="3509" y="11630"/>
                  </a:cubicBezTo>
                  <a:cubicBezTo>
                    <a:pt x="2933" y="11580"/>
                    <a:pt x="2281" y="11254"/>
                    <a:pt x="2131" y="10653"/>
                  </a:cubicBezTo>
                  <a:cubicBezTo>
                    <a:pt x="1980" y="10051"/>
                    <a:pt x="2457" y="9425"/>
                    <a:pt x="3033" y="9224"/>
                  </a:cubicBezTo>
                  <a:cubicBezTo>
                    <a:pt x="3234" y="9149"/>
                    <a:pt x="3434" y="9124"/>
                    <a:pt x="3685" y="9124"/>
                  </a:cubicBezTo>
                  <a:close/>
                  <a:moveTo>
                    <a:pt x="3183" y="5790"/>
                  </a:moveTo>
                  <a:cubicBezTo>
                    <a:pt x="2056" y="5790"/>
                    <a:pt x="953" y="6141"/>
                    <a:pt x="26" y="6818"/>
                  </a:cubicBezTo>
                  <a:cubicBezTo>
                    <a:pt x="26" y="6843"/>
                    <a:pt x="26" y="6843"/>
                    <a:pt x="0" y="6843"/>
                  </a:cubicBezTo>
                  <a:lnTo>
                    <a:pt x="0" y="7069"/>
                  </a:lnTo>
                  <a:cubicBezTo>
                    <a:pt x="51" y="7018"/>
                    <a:pt x="101" y="6993"/>
                    <a:pt x="126" y="6943"/>
                  </a:cubicBezTo>
                  <a:cubicBezTo>
                    <a:pt x="1003" y="6317"/>
                    <a:pt x="2081" y="5941"/>
                    <a:pt x="3158" y="5941"/>
                  </a:cubicBezTo>
                  <a:lnTo>
                    <a:pt x="3183" y="5941"/>
                  </a:lnTo>
                  <a:cubicBezTo>
                    <a:pt x="4462" y="5966"/>
                    <a:pt x="6066" y="6617"/>
                    <a:pt x="6567" y="8046"/>
                  </a:cubicBezTo>
                  <a:cubicBezTo>
                    <a:pt x="6667" y="8297"/>
                    <a:pt x="6717" y="8597"/>
                    <a:pt x="6717" y="8873"/>
                  </a:cubicBezTo>
                  <a:cubicBezTo>
                    <a:pt x="6717" y="9349"/>
                    <a:pt x="6592" y="9800"/>
                    <a:pt x="6366" y="10227"/>
                  </a:cubicBezTo>
                  <a:cubicBezTo>
                    <a:pt x="6041" y="9826"/>
                    <a:pt x="5564" y="9500"/>
                    <a:pt x="4963" y="9249"/>
                  </a:cubicBezTo>
                  <a:cubicBezTo>
                    <a:pt x="4506" y="9051"/>
                    <a:pt x="4077" y="8955"/>
                    <a:pt x="3681" y="8955"/>
                  </a:cubicBezTo>
                  <a:cubicBezTo>
                    <a:pt x="3426" y="8955"/>
                    <a:pt x="3184" y="8995"/>
                    <a:pt x="2958" y="9074"/>
                  </a:cubicBezTo>
                  <a:cubicBezTo>
                    <a:pt x="2331" y="9299"/>
                    <a:pt x="1780" y="10001"/>
                    <a:pt x="1955" y="10703"/>
                  </a:cubicBezTo>
                  <a:cubicBezTo>
                    <a:pt x="2156" y="11404"/>
                    <a:pt x="2908" y="11730"/>
                    <a:pt x="3509" y="11805"/>
                  </a:cubicBezTo>
                  <a:cubicBezTo>
                    <a:pt x="3631" y="11821"/>
                    <a:pt x="3753" y="11828"/>
                    <a:pt x="3875" y="11828"/>
                  </a:cubicBezTo>
                  <a:cubicBezTo>
                    <a:pt x="4756" y="11828"/>
                    <a:pt x="5615" y="11438"/>
                    <a:pt x="6166" y="10778"/>
                  </a:cubicBezTo>
                  <a:cubicBezTo>
                    <a:pt x="6241" y="10703"/>
                    <a:pt x="6316" y="10602"/>
                    <a:pt x="6366" y="10527"/>
                  </a:cubicBezTo>
                  <a:cubicBezTo>
                    <a:pt x="6642" y="10928"/>
                    <a:pt x="6742" y="11404"/>
                    <a:pt x="6642" y="11831"/>
                  </a:cubicBezTo>
                  <a:lnTo>
                    <a:pt x="6792" y="11856"/>
                  </a:lnTo>
                  <a:cubicBezTo>
                    <a:pt x="6918" y="11379"/>
                    <a:pt x="6792" y="10828"/>
                    <a:pt x="6467" y="10352"/>
                  </a:cubicBezTo>
                  <a:cubicBezTo>
                    <a:pt x="6893" y="9650"/>
                    <a:pt x="6993" y="8748"/>
                    <a:pt x="6717" y="7996"/>
                  </a:cubicBezTo>
                  <a:cubicBezTo>
                    <a:pt x="6191" y="6492"/>
                    <a:pt x="4537" y="5790"/>
                    <a:pt x="3183" y="579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4"/>
            <p:cNvSpPr/>
            <p:nvPr/>
          </p:nvSpPr>
          <p:spPr>
            <a:xfrm>
              <a:off x="838666" y="3240266"/>
              <a:ext cx="1062659" cy="454864"/>
            </a:xfrm>
            <a:custGeom>
              <a:avLst/>
              <a:gdLst/>
              <a:ahLst/>
              <a:cxnLst/>
              <a:rect l="l" t="t" r="r" b="b"/>
              <a:pathLst>
                <a:path w="13786" h="5901" extrusionOk="0">
                  <a:moveTo>
                    <a:pt x="7660" y="0"/>
                  </a:moveTo>
                  <a:cubicBezTo>
                    <a:pt x="6246" y="0"/>
                    <a:pt x="4832" y="217"/>
                    <a:pt x="3484" y="600"/>
                  </a:cubicBezTo>
                  <a:cubicBezTo>
                    <a:pt x="3209" y="675"/>
                    <a:pt x="2933" y="775"/>
                    <a:pt x="2657" y="901"/>
                  </a:cubicBezTo>
                  <a:cubicBezTo>
                    <a:pt x="1429" y="1402"/>
                    <a:pt x="176" y="2404"/>
                    <a:pt x="51" y="3833"/>
                  </a:cubicBezTo>
                  <a:cubicBezTo>
                    <a:pt x="1" y="4635"/>
                    <a:pt x="402" y="5487"/>
                    <a:pt x="1154" y="5763"/>
                  </a:cubicBezTo>
                  <a:cubicBezTo>
                    <a:pt x="1390" y="5857"/>
                    <a:pt x="1624" y="5894"/>
                    <a:pt x="1857" y="5894"/>
                  </a:cubicBezTo>
                  <a:cubicBezTo>
                    <a:pt x="2618" y="5894"/>
                    <a:pt x="3366" y="5507"/>
                    <a:pt x="4132" y="5507"/>
                  </a:cubicBezTo>
                  <a:cubicBezTo>
                    <a:pt x="4250" y="5507"/>
                    <a:pt x="4368" y="5516"/>
                    <a:pt x="4487" y="5537"/>
                  </a:cubicBezTo>
                  <a:cubicBezTo>
                    <a:pt x="4913" y="5612"/>
                    <a:pt x="5339" y="5763"/>
                    <a:pt x="5765" y="5838"/>
                  </a:cubicBezTo>
                  <a:cubicBezTo>
                    <a:pt x="5993" y="5881"/>
                    <a:pt x="6212" y="5900"/>
                    <a:pt x="6423" y="5900"/>
                  </a:cubicBezTo>
                  <a:cubicBezTo>
                    <a:pt x="7325" y="5900"/>
                    <a:pt x="8100" y="5547"/>
                    <a:pt x="8973" y="5161"/>
                  </a:cubicBezTo>
                  <a:cubicBezTo>
                    <a:pt x="9322" y="5005"/>
                    <a:pt x="9682" y="4963"/>
                    <a:pt x="10046" y="4963"/>
                  </a:cubicBezTo>
                  <a:cubicBezTo>
                    <a:pt x="10463" y="4963"/>
                    <a:pt x="10886" y="5018"/>
                    <a:pt x="11309" y="5018"/>
                  </a:cubicBezTo>
                  <a:cubicBezTo>
                    <a:pt x="11525" y="5018"/>
                    <a:pt x="11741" y="5004"/>
                    <a:pt x="11956" y="4961"/>
                  </a:cubicBezTo>
                  <a:cubicBezTo>
                    <a:pt x="12557" y="4835"/>
                    <a:pt x="13109" y="4460"/>
                    <a:pt x="13409" y="3883"/>
                  </a:cubicBezTo>
                  <a:cubicBezTo>
                    <a:pt x="13785" y="3181"/>
                    <a:pt x="13660" y="2304"/>
                    <a:pt x="13184" y="1678"/>
                  </a:cubicBezTo>
                  <a:cubicBezTo>
                    <a:pt x="12808" y="1176"/>
                    <a:pt x="12281" y="850"/>
                    <a:pt x="11705" y="625"/>
                  </a:cubicBezTo>
                  <a:cubicBezTo>
                    <a:pt x="11103" y="399"/>
                    <a:pt x="10427" y="274"/>
                    <a:pt x="9800" y="174"/>
                  </a:cubicBezTo>
                  <a:cubicBezTo>
                    <a:pt x="9093" y="56"/>
                    <a:pt x="8376" y="0"/>
                    <a:pt x="7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4"/>
            <p:cNvSpPr/>
            <p:nvPr/>
          </p:nvSpPr>
          <p:spPr>
            <a:xfrm>
              <a:off x="840593" y="3215523"/>
              <a:ext cx="1047166" cy="454478"/>
            </a:xfrm>
            <a:custGeom>
              <a:avLst/>
              <a:gdLst/>
              <a:ahLst/>
              <a:cxnLst/>
              <a:rect l="l" t="t" r="r" b="b"/>
              <a:pathLst>
                <a:path w="13585" h="5896" extrusionOk="0">
                  <a:moveTo>
                    <a:pt x="7628" y="0"/>
                  </a:moveTo>
                  <a:cubicBezTo>
                    <a:pt x="6440" y="0"/>
                    <a:pt x="5256" y="151"/>
                    <a:pt x="4086" y="420"/>
                  </a:cubicBezTo>
                  <a:cubicBezTo>
                    <a:pt x="4036" y="445"/>
                    <a:pt x="3986" y="445"/>
                    <a:pt x="3936" y="470"/>
                  </a:cubicBezTo>
                  <a:cubicBezTo>
                    <a:pt x="3760" y="520"/>
                    <a:pt x="3610" y="545"/>
                    <a:pt x="3434" y="595"/>
                  </a:cubicBezTo>
                  <a:cubicBezTo>
                    <a:pt x="3159" y="670"/>
                    <a:pt x="2883" y="770"/>
                    <a:pt x="2607" y="896"/>
                  </a:cubicBezTo>
                  <a:cubicBezTo>
                    <a:pt x="1379" y="1397"/>
                    <a:pt x="126" y="2400"/>
                    <a:pt x="1" y="3828"/>
                  </a:cubicBezTo>
                  <a:cubicBezTo>
                    <a:pt x="1" y="3979"/>
                    <a:pt x="1" y="4129"/>
                    <a:pt x="26" y="4279"/>
                  </a:cubicBezTo>
                  <a:lnTo>
                    <a:pt x="26" y="4304"/>
                  </a:lnTo>
                  <a:cubicBezTo>
                    <a:pt x="126" y="4931"/>
                    <a:pt x="502" y="5532"/>
                    <a:pt x="1103" y="5758"/>
                  </a:cubicBezTo>
                  <a:cubicBezTo>
                    <a:pt x="1340" y="5853"/>
                    <a:pt x="1574" y="5889"/>
                    <a:pt x="1807" y="5889"/>
                  </a:cubicBezTo>
                  <a:cubicBezTo>
                    <a:pt x="2568" y="5889"/>
                    <a:pt x="3316" y="5502"/>
                    <a:pt x="4082" y="5502"/>
                  </a:cubicBezTo>
                  <a:cubicBezTo>
                    <a:pt x="4200" y="5502"/>
                    <a:pt x="4318" y="5511"/>
                    <a:pt x="4437" y="5532"/>
                  </a:cubicBezTo>
                  <a:cubicBezTo>
                    <a:pt x="4863" y="5608"/>
                    <a:pt x="5289" y="5758"/>
                    <a:pt x="5715" y="5833"/>
                  </a:cubicBezTo>
                  <a:cubicBezTo>
                    <a:pt x="5943" y="5876"/>
                    <a:pt x="6162" y="5895"/>
                    <a:pt x="6373" y="5895"/>
                  </a:cubicBezTo>
                  <a:cubicBezTo>
                    <a:pt x="7275" y="5895"/>
                    <a:pt x="8050" y="5542"/>
                    <a:pt x="8923" y="5156"/>
                  </a:cubicBezTo>
                  <a:cubicBezTo>
                    <a:pt x="9281" y="5000"/>
                    <a:pt x="9643" y="4959"/>
                    <a:pt x="10007" y="4959"/>
                  </a:cubicBezTo>
                  <a:cubicBezTo>
                    <a:pt x="10423" y="4959"/>
                    <a:pt x="10842" y="5013"/>
                    <a:pt x="11262" y="5013"/>
                  </a:cubicBezTo>
                  <a:cubicBezTo>
                    <a:pt x="11476" y="5013"/>
                    <a:pt x="11691" y="4999"/>
                    <a:pt x="11906" y="4956"/>
                  </a:cubicBezTo>
                  <a:cubicBezTo>
                    <a:pt x="12507" y="4831"/>
                    <a:pt x="13058" y="4455"/>
                    <a:pt x="13359" y="3903"/>
                  </a:cubicBezTo>
                  <a:cubicBezTo>
                    <a:pt x="13510" y="3603"/>
                    <a:pt x="13585" y="3302"/>
                    <a:pt x="13585" y="3001"/>
                  </a:cubicBezTo>
                  <a:lnTo>
                    <a:pt x="13585" y="2976"/>
                  </a:lnTo>
                  <a:cubicBezTo>
                    <a:pt x="13585" y="2525"/>
                    <a:pt x="13434" y="2049"/>
                    <a:pt x="13134" y="1673"/>
                  </a:cubicBezTo>
                  <a:cubicBezTo>
                    <a:pt x="12758" y="1171"/>
                    <a:pt x="12231" y="846"/>
                    <a:pt x="11655" y="620"/>
                  </a:cubicBezTo>
                  <a:cubicBezTo>
                    <a:pt x="11053" y="395"/>
                    <a:pt x="10377" y="269"/>
                    <a:pt x="9750" y="169"/>
                  </a:cubicBezTo>
                  <a:cubicBezTo>
                    <a:pt x="9474" y="119"/>
                    <a:pt x="9174" y="69"/>
                    <a:pt x="8898" y="44"/>
                  </a:cubicBezTo>
                  <a:lnTo>
                    <a:pt x="8723" y="44"/>
                  </a:lnTo>
                  <a:cubicBezTo>
                    <a:pt x="8358" y="14"/>
                    <a:pt x="7993" y="0"/>
                    <a:pt x="7628" y="0"/>
                  </a:cubicBezTo>
                  <a:close/>
                </a:path>
              </a:pathLst>
            </a:custGeom>
            <a:solidFill>
              <a:srgbClr val="512A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4"/>
            <p:cNvSpPr/>
            <p:nvPr/>
          </p:nvSpPr>
          <p:spPr>
            <a:xfrm>
              <a:off x="1143909" y="3218837"/>
              <a:ext cx="382638" cy="119092"/>
            </a:xfrm>
            <a:custGeom>
              <a:avLst/>
              <a:gdLst/>
              <a:ahLst/>
              <a:cxnLst/>
              <a:rect l="l" t="t" r="r" b="b"/>
              <a:pathLst>
                <a:path w="4964" h="1545" extrusionOk="0">
                  <a:moveTo>
                    <a:pt x="4788" y="1"/>
                  </a:moveTo>
                  <a:cubicBezTo>
                    <a:pt x="4737" y="101"/>
                    <a:pt x="4662" y="201"/>
                    <a:pt x="4587" y="301"/>
                  </a:cubicBezTo>
                  <a:cubicBezTo>
                    <a:pt x="4562" y="352"/>
                    <a:pt x="4512" y="427"/>
                    <a:pt x="4462" y="477"/>
                  </a:cubicBezTo>
                  <a:cubicBezTo>
                    <a:pt x="4186" y="778"/>
                    <a:pt x="3810" y="1003"/>
                    <a:pt x="3359" y="1179"/>
                  </a:cubicBezTo>
                  <a:cubicBezTo>
                    <a:pt x="2974" y="1320"/>
                    <a:pt x="2589" y="1389"/>
                    <a:pt x="2218" y="1389"/>
                  </a:cubicBezTo>
                  <a:cubicBezTo>
                    <a:pt x="1864" y="1389"/>
                    <a:pt x="1522" y="1326"/>
                    <a:pt x="1204" y="1204"/>
                  </a:cubicBezTo>
                  <a:cubicBezTo>
                    <a:pt x="903" y="1078"/>
                    <a:pt x="602" y="903"/>
                    <a:pt x="377" y="652"/>
                  </a:cubicBezTo>
                  <a:cubicBezTo>
                    <a:pt x="301" y="577"/>
                    <a:pt x="226" y="477"/>
                    <a:pt x="151" y="377"/>
                  </a:cubicBezTo>
                  <a:cubicBezTo>
                    <a:pt x="101" y="402"/>
                    <a:pt x="51" y="402"/>
                    <a:pt x="1" y="427"/>
                  </a:cubicBezTo>
                  <a:cubicBezTo>
                    <a:pt x="51" y="527"/>
                    <a:pt x="126" y="627"/>
                    <a:pt x="201" y="702"/>
                  </a:cubicBezTo>
                  <a:cubicBezTo>
                    <a:pt x="452" y="978"/>
                    <a:pt x="778" y="1204"/>
                    <a:pt x="1153" y="1354"/>
                  </a:cubicBezTo>
                  <a:cubicBezTo>
                    <a:pt x="1451" y="1473"/>
                    <a:pt x="1780" y="1545"/>
                    <a:pt x="2128" y="1545"/>
                  </a:cubicBezTo>
                  <a:cubicBezTo>
                    <a:pt x="2219" y="1545"/>
                    <a:pt x="2312" y="1540"/>
                    <a:pt x="2407" y="1530"/>
                  </a:cubicBezTo>
                  <a:cubicBezTo>
                    <a:pt x="2732" y="1530"/>
                    <a:pt x="3083" y="1454"/>
                    <a:pt x="3409" y="1329"/>
                  </a:cubicBezTo>
                  <a:cubicBezTo>
                    <a:pt x="3885" y="1154"/>
                    <a:pt x="4286" y="903"/>
                    <a:pt x="4562" y="577"/>
                  </a:cubicBezTo>
                  <a:cubicBezTo>
                    <a:pt x="4637" y="502"/>
                    <a:pt x="4712" y="402"/>
                    <a:pt x="4788" y="326"/>
                  </a:cubicBezTo>
                  <a:cubicBezTo>
                    <a:pt x="4863" y="226"/>
                    <a:pt x="4913" y="126"/>
                    <a:pt x="49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4"/>
            <p:cNvSpPr/>
            <p:nvPr/>
          </p:nvSpPr>
          <p:spPr>
            <a:xfrm>
              <a:off x="1000922" y="3373232"/>
              <a:ext cx="75464" cy="75618"/>
            </a:xfrm>
            <a:custGeom>
              <a:avLst/>
              <a:gdLst/>
              <a:ahLst/>
              <a:cxnLst/>
              <a:rect l="l" t="t" r="r" b="b"/>
              <a:pathLst>
                <a:path w="979" h="981" extrusionOk="0">
                  <a:moveTo>
                    <a:pt x="498" y="1"/>
                  </a:moveTo>
                  <a:cubicBezTo>
                    <a:pt x="483" y="1"/>
                    <a:pt x="468" y="1"/>
                    <a:pt x="452" y="3"/>
                  </a:cubicBezTo>
                  <a:cubicBezTo>
                    <a:pt x="201" y="28"/>
                    <a:pt x="1" y="253"/>
                    <a:pt x="1" y="504"/>
                  </a:cubicBezTo>
                  <a:lnTo>
                    <a:pt x="26" y="980"/>
                  </a:lnTo>
                  <a:lnTo>
                    <a:pt x="978" y="930"/>
                  </a:lnTo>
                  <a:lnTo>
                    <a:pt x="953" y="454"/>
                  </a:lnTo>
                  <a:cubicBezTo>
                    <a:pt x="953" y="194"/>
                    <a:pt x="753" y="1"/>
                    <a:pt x="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4"/>
            <p:cNvSpPr/>
            <p:nvPr/>
          </p:nvSpPr>
          <p:spPr>
            <a:xfrm>
              <a:off x="1008708" y="3522153"/>
              <a:ext cx="75387" cy="75387"/>
            </a:xfrm>
            <a:custGeom>
              <a:avLst/>
              <a:gdLst/>
              <a:ahLst/>
              <a:cxnLst/>
              <a:rect l="l" t="t" r="r" b="b"/>
              <a:pathLst>
                <a:path w="978" h="978" extrusionOk="0">
                  <a:moveTo>
                    <a:pt x="953" y="1"/>
                  </a:moveTo>
                  <a:lnTo>
                    <a:pt x="0" y="51"/>
                  </a:lnTo>
                  <a:lnTo>
                    <a:pt x="25" y="527"/>
                  </a:lnTo>
                  <a:cubicBezTo>
                    <a:pt x="25" y="777"/>
                    <a:pt x="251" y="978"/>
                    <a:pt x="527" y="978"/>
                  </a:cubicBezTo>
                  <a:cubicBezTo>
                    <a:pt x="777" y="953"/>
                    <a:pt x="978" y="727"/>
                    <a:pt x="978" y="477"/>
                  </a:cubicBezTo>
                  <a:lnTo>
                    <a:pt x="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4"/>
            <p:cNvSpPr/>
            <p:nvPr/>
          </p:nvSpPr>
          <p:spPr>
            <a:xfrm>
              <a:off x="1078235" y="3444686"/>
              <a:ext cx="77314" cy="75618"/>
            </a:xfrm>
            <a:custGeom>
              <a:avLst/>
              <a:gdLst/>
              <a:ahLst/>
              <a:cxnLst/>
              <a:rect l="l" t="t" r="r" b="b"/>
              <a:pathLst>
                <a:path w="1003" h="981" extrusionOk="0">
                  <a:moveTo>
                    <a:pt x="523" y="1"/>
                  </a:moveTo>
                  <a:cubicBezTo>
                    <a:pt x="508" y="1"/>
                    <a:pt x="492" y="2"/>
                    <a:pt x="477" y="3"/>
                  </a:cubicBezTo>
                  <a:lnTo>
                    <a:pt x="0" y="28"/>
                  </a:lnTo>
                  <a:lnTo>
                    <a:pt x="51" y="980"/>
                  </a:lnTo>
                  <a:lnTo>
                    <a:pt x="527" y="955"/>
                  </a:lnTo>
                  <a:cubicBezTo>
                    <a:pt x="802" y="930"/>
                    <a:pt x="1003" y="705"/>
                    <a:pt x="978" y="429"/>
                  </a:cubicBezTo>
                  <a:cubicBezTo>
                    <a:pt x="978" y="193"/>
                    <a:pt x="777" y="1"/>
                    <a:pt x="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4"/>
            <p:cNvSpPr/>
            <p:nvPr/>
          </p:nvSpPr>
          <p:spPr>
            <a:xfrm>
              <a:off x="929468" y="3450699"/>
              <a:ext cx="77391" cy="75541"/>
            </a:xfrm>
            <a:custGeom>
              <a:avLst/>
              <a:gdLst/>
              <a:ahLst/>
              <a:cxnLst/>
              <a:rect l="l" t="t" r="r" b="b"/>
              <a:pathLst>
                <a:path w="1004" h="980" extrusionOk="0">
                  <a:moveTo>
                    <a:pt x="928" y="0"/>
                  </a:moveTo>
                  <a:lnTo>
                    <a:pt x="477" y="25"/>
                  </a:lnTo>
                  <a:cubicBezTo>
                    <a:pt x="201" y="50"/>
                    <a:pt x="1" y="276"/>
                    <a:pt x="26" y="527"/>
                  </a:cubicBezTo>
                  <a:cubicBezTo>
                    <a:pt x="26" y="787"/>
                    <a:pt x="226" y="980"/>
                    <a:pt x="481" y="980"/>
                  </a:cubicBezTo>
                  <a:cubicBezTo>
                    <a:pt x="496" y="980"/>
                    <a:pt x="511" y="979"/>
                    <a:pt x="527" y="978"/>
                  </a:cubicBezTo>
                  <a:lnTo>
                    <a:pt x="1003" y="953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4"/>
            <p:cNvSpPr/>
            <p:nvPr/>
          </p:nvSpPr>
          <p:spPr>
            <a:xfrm>
              <a:off x="1613335" y="3311412"/>
              <a:ext cx="94734" cy="93116"/>
            </a:xfrm>
            <a:custGeom>
              <a:avLst/>
              <a:gdLst/>
              <a:ahLst/>
              <a:cxnLst/>
              <a:rect l="l" t="t" r="r" b="b"/>
              <a:pathLst>
                <a:path w="1229" h="1208" extrusionOk="0">
                  <a:moveTo>
                    <a:pt x="622" y="1"/>
                  </a:moveTo>
                  <a:cubicBezTo>
                    <a:pt x="607" y="1"/>
                    <a:pt x="592" y="2"/>
                    <a:pt x="577" y="3"/>
                  </a:cubicBezTo>
                  <a:cubicBezTo>
                    <a:pt x="251" y="28"/>
                    <a:pt x="1" y="303"/>
                    <a:pt x="26" y="629"/>
                  </a:cubicBezTo>
                  <a:cubicBezTo>
                    <a:pt x="26" y="964"/>
                    <a:pt x="300" y="1207"/>
                    <a:pt x="608" y="1207"/>
                  </a:cubicBezTo>
                  <a:cubicBezTo>
                    <a:pt x="622" y="1207"/>
                    <a:pt x="637" y="1207"/>
                    <a:pt x="652" y="1206"/>
                  </a:cubicBezTo>
                  <a:cubicBezTo>
                    <a:pt x="978" y="1181"/>
                    <a:pt x="1229" y="880"/>
                    <a:pt x="1204" y="554"/>
                  </a:cubicBezTo>
                  <a:cubicBezTo>
                    <a:pt x="1204" y="243"/>
                    <a:pt x="930" y="1"/>
                    <a:pt x="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4"/>
            <p:cNvSpPr/>
            <p:nvPr/>
          </p:nvSpPr>
          <p:spPr>
            <a:xfrm>
              <a:off x="1534173" y="3415781"/>
              <a:ext cx="96661" cy="93039"/>
            </a:xfrm>
            <a:custGeom>
              <a:avLst/>
              <a:gdLst/>
              <a:ahLst/>
              <a:cxnLst/>
              <a:rect l="l" t="t" r="r" b="b"/>
              <a:pathLst>
                <a:path w="1254" h="1207" extrusionOk="0">
                  <a:moveTo>
                    <a:pt x="625" y="0"/>
                  </a:moveTo>
                  <a:cubicBezTo>
                    <a:pt x="609" y="0"/>
                    <a:pt x="593" y="1"/>
                    <a:pt x="577" y="2"/>
                  </a:cubicBezTo>
                  <a:cubicBezTo>
                    <a:pt x="251" y="27"/>
                    <a:pt x="0" y="303"/>
                    <a:pt x="25" y="629"/>
                  </a:cubicBezTo>
                  <a:cubicBezTo>
                    <a:pt x="49" y="963"/>
                    <a:pt x="301" y="1207"/>
                    <a:pt x="629" y="1207"/>
                  </a:cubicBezTo>
                  <a:cubicBezTo>
                    <a:pt x="645" y="1207"/>
                    <a:pt x="661" y="1206"/>
                    <a:pt x="677" y="1205"/>
                  </a:cubicBezTo>
                  <a:cubicBezTo>
                    <a:pt x="1003" y="1180"/>
                    <a:pt x="1253" y="904"/>
                    <a:pt x="1228" y="553"/>
                  </a:cubicBezTo>
                  <a:cubicBezTo>
                    <a:pt x="1204" y="243"/>
                    <a:pt x="953" y="0"/>
                    <a:pt x="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4"/>
            <p:cNvSpPr/>
            <p:nvPr/>
          </p:nvSpPr>
          <p:spPr>
            <a:xfrm>
              <a:off x="1709919" y="3404141"/>
              <a:ext cx="96739" cy="93116"/>
            </a:xfrm>
            <a:custGeom>
              <a:avLst/>
              <a:gdLst/>
              <a:ahLst/>
              <a:cxnLst/>
              <a:rect l="l" t="t" r="r" b="b"/>
              <a:pathLst>
                <a:path w="1255" h="1208" extrusionOk="0">
                  <a:moveTo>
                    <a:pt x="626" y="1"/>
                  </a:moveTo>
                  <a:cubicBezTo>
                    <a:pt x="610" y="1"/>
                    <a:pt x="594" y="2"/>
                    <a:pt x="577" y="3"/>
                  </a:cubicBezTo>
                  <a:cubicBezTo>
                    <a:pt x="252" y="28"/>
                    <a:pt x="1" y="303"/>
                    <a:pt x="26" y="629"/>
                  </a:cubicBezTo>
                  <a:cubicBezTo>
                    <a:pt x="50" y="964"/>
                    <a:pt x="302" y="1207"/>
                    <a:pt x="630" y="1207"/>
                  </a:cubicBezTo>
                  <a:cubicBezTo>
                    <a:pt x="645" y="1207"/>
                    <a:pt x="661" y="1207"/>
                    <a:pt x="678" y="1206"/>
                  </a:cubicBezTo>
                  <a:cubicBezTo>
                    <a:pt x="1003" y="1181"/>
                    <a:pt x="1254" y="905"/>
                    <a:pt x="1229" y="554"/>
                  </a:cubicBezTo>
                  <a:cubicBezTo>
                    <a:pt x="1205" y="243"/>
                    <a:pt x="953" y="1"/>
                    <a:pt x="6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4"/>
            <p:cNvSpPr/>
            <p:nvPr/>
          </p:nvSpPr>
          <p:spPr>
            <a:xfrm>
              <a:off x="1257912" y="3583973"/>
              <a:ext cx="61897" cy="29060"/>
            </a:xfrm>
            <a:custGeom>
              <a:avLst/>
              <a:gdLst/>
              <a:ahLst/>
              <a:cxnLst/>
              <a:rect l="l" t="t" r="r" b="b"/>
              <a:pathLst>
                <a:path w="803" h="377" extrusionOk="0">
                  <a:moveTo>
                    <a:pt x="401" y="1"/>
                  </a:moveTo>
                  <a:cubicBezTo>
                    <a:pt x="176" y="26"/>
                    <a:pt x="0" y="101"/>
                    <a:pt x="0" y="201"/>
                  </a:cubicBezTo>
                  <a:cubicBezTo>
                    <a:pt x="0" y="326"/>
                    <a:pt x="201" y="376"/>
                    <a:pt x="426" y="376"/>
                  </a:cubicBezTo>
                  <a:cubicBezTo>
                    <a:pt x="627" y="351"/>
                    <a:pt x="802" y="251"/>
                    <a:pt x="802" y="151"/>
                  </a:cubicBezTo>
                  <a:cubicBezTo>
                    <a:pt x="802" y="51"/>
                    <a:pt x="602" y="1"/>
                    <a:pt x="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4"/>
            <p:cNvSpPr/>
            <p:nvPr/>
          </p:nvSpPr>
          <p:spPr>
            <a:xfrm>
              <a:off x="1381551" y="3575879"/>
              <a:ext cx="63824" cy="29446"/>
            </a:xfrm>
            <a:custGeom>
              <a:avLst/>
              <a:gdLst/>
              <a:ahLst/>
              <a:cxnLst/>
              <a:rect l="l" t="t" r="r" b="b"/>
              <a:pathLst>
                <a:path w="828" h="382" extrusionOk="0">
                  <a:moveTo>
                    <a:pt x="487" y="0"/>
                  </a:moveTo>
                  <a:cubicBezTo>
                    <a:pt x="460" y="0"/>
                    <a:pt x="431" y="2"/>
                    <a:pt x="401" y="5"/>
                  </a:cubicBezTo>
                  <a:cubicBezTo>
                    <a:pt x="176" y="5"/>
                    <a:pt x="0" y="106"/>
                    <a:pt x="25" y="206"/>
                  </a:cubicBezTo>
                  <a:cubicBezTo>
                    <a:pt x="25" y="306"/>
                    <a:pt x="201" y="381"/>
                    <a:pt x="426" y="381"/>
                  </a:cubicBezTo>
                  <a:cubicBezTo>
                    <a:pt x="652" y="356"/>
                    <a:pt x="827" y="256"/>
                    <a:pt x="827" y="156"/>
                  </a:cubicBezTo>
                  <a:cubicBezTo>
                    <a:pt x="806" y="69"/>
                    <a:pt x="670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4"/>
            <p:cNvSpPr/>
            <p:nvPr/>
          </p:nvSpPr>
          <p:spPr>
            <a:xfrm>
              <a:off x="1271402" y="3392425"/>
              <a:ext cx="152700" cy="145609"/>
            </a:xfrm>
            <a:custGeom>
              <a:avLst/>
              <a:gdLst/>
              <a:ahLst/>
              <a:cxnLst/>
              <a:rect l="l" t="t" r="r" b="b"/>
              <a:pathLst>
                <a:path w="1981" h="1889" extrusionOk="0">
                  <a:moveTo>
                    <a:pt x="1017" y="0"/>
                  </a:moveTo>
                  <a:cubicBezTo>
                    <a:pt x="988" y="0"/>
                    <a:pt x="958" y="1"/>
                    <a:pt x="928" y="4"/>
                  </a:cubicBezTo>
                  <a:cubicBezTo>
                    <a:pt x="402" y="29"/>
                    <a:pt x="1" y="481"/>
                    <a:pt x="51" y="1007"/>
                  </a:cubicBezTo>
                  <a:cubicBezTo>
                    <a:pt x="74" y="1503"/>
                    <a:pt x="477" y="1888"/>
                    <a:pt x="965" y="1888"/>
                  </a:cubicBezTo>
                  <a:cubicBezTo>
                    <a:pt x="994" y="1888"/>
                    <a:pt x="1024" y="1887"/>
                    <a:pt x="1053" y="1884"/>
                  </a:cubicBezTo>
                  <a:cubicBezTo>
                    <a:pt x="1580" y="1859"/>
                    <a:pt x="1981" y="1408"/>
                    <a:pt x="1931" y="882"/>
                  </a:cubicBezTo>
                  <a:cubicBezTo>
                    <a:pt x="1907" y="385"/>
                    <a:pt x="1504" y="0"/>
                    <a:pt x="10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4"/>
            <p:cNvSpPr/>
            <p:nvPr/>
          </p:nvSpPr>
          <p:spPr>
            <a:xfrm>
              <a:off x="1271402" y="3379090"/>
              <a:ext cx="150773" cy="147073"/>
            </a:xfrm>
            <a:custGeom>
              <a:avLst/>
              <a:gdLst/>
              <a:ahLst/>
              <a:cxnLst/>
              <a:rect l="l" t="t" r="r" b="b"/>
              <a:pathLst>
                <a:path w="1956" h="1908" extrusionOk="0">
                  <a:moveTo>
                    <a:pt x="973" y="1"/>
                  </a:moveTo>
                  <a:cubicBezTo>
                    <a:pt x="958" y="1"/>
                    <a:pt x="943" y="1"/>
                    <a:pt x="928" y="2"/>
                  </a:cubicBezTo>
                  <a:cubicBezTo>
                    <a:pt x="402" y="27"/>
                    <a:pt x="1" y="503"/>
                    <a:pt x="26" y="1004"/>
                  </a:cubicBezTo>
                  <a:cubicBezTo>
                    <a:pt x="74" y="1515"/>
                    <a:pt x="501" y="1908"/>
                    <a:pt x="1007" y="1908"/>
                  </a:cubicBezTo>
                  <a:cubicBezTo>
                    <a:pt x="1022" y="1908"/>
                    <a:pt x="1038" y="1907"/>
                    <a:pt x="1053" y="1907"/>
                  </a:cubicBezTo>
                  <a:cubicBezTo>
                    <a:pt x="1555" y="1857"/>
                    <a:pt x="1956" y="1405"/>
                    <a:pt x="1931" y="879"/>
                  </a:cubicBezTo>
                  <a:cubicBezTo>
                    <a:pt x="1882" y="393"/>
                    <a:pt x="1456" y="1"/>
                    <a:pt x="9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4"/>
            <p:cNvSpPr/>
            <p:nvPr/>
          </p:nvSpPr>
          <p:spPr>
            <a:xfrm>
              <a:off x="2463391" y="2257861"/>
              <a:ext cx="521694" cy="1105980"/>
            </a:xfrm>
            <a:custGeom>
              <a:avLst/>
              <a:gdLst/>
              <a:ahLst/>
              <a:cxnLst/>
              <a:rect l="l" t="t" r="r" b="b"/>
              <a:pathLst>
                <a:path w="6768" h="14348" extrusionOk="0">
                  <a:moveTo>
                    <a:pt x="3769" y="0"/>
                  </a:moveTo>
                  <a:cubicBezTo>
                    <a:pt x="2866" y="0"/>
                    <a:pt x="1863" y="567"/>
                    <a:pt x="1655" y="1540"/>
                  </a:cubicBezTo>
                  <a:lnTo>
                    <a:pt x="1830" y="1565"/>
                  </a:lnTo>
                  <a:cubicBezTo>
                    <a:pt x="1995" y="694"/>
                    <a:pt x="2956" y="155"/>
                    <a:pt x="3799" y="155"/>
                  </a:cubicBezTo>
                  <a:cubicBezTo>
                    <a:pt x="3853" y="155"/>
                    <a:pt x="3907" y="157"/>
                    <a:pt x="3960" y="162"/>
                  </a:cubicBezTo>
                  <a:cubicBezTo>
                    <a:pt x="4787" y="237"/>
                    <a:pt x="5640" y="763"/>
                    <a:pt x="6341" y="1615"/>
                  </a:cubicBezTo>
                  <a:cubicBezTo>
                    <a:pt x="6492" y="1791"/>
                    <a:pt x="6642" y="1991"/>
                    <a:pt x="6767" y="2192"/>
                  </a:cubicBezTo>
                  <a:cubicBezTo>
                    <a:pt x="6767" y="2067"/>
                    <a:pt x="6767" y="1966"/>
                    <a:pt x="6742" y="1866"/>
                  </a:cubicBezTo>
                  <a:cubicBezTo>
                    <a:pt x="6667" y="1741"/>
                    <a:pt x="6567" y="1615"/>
                    <a:pt x="6467" y="1515"/>
                  </a:cubicBezTo>
                  <a:cubicBezTo>
                    <a:pt x="5740" y="613"/>
                    <a:pt x="4863" y="87"/>
                    <a:pt x="3985" y="11"/>
                  </a:cubicBezTo>
                  <a:cubicBezTo>
                    <a:pt x="3914" y="4"/>
                    <a:pt x="3842" y="0"/>
                    <a:pt x="3769" y="0"/>
                  </a:cubicBezTo>
                  <a:close/>
                  <a:moveTo>
                    <a:pt x="3635" y="11540"/>
                  </a:moveTo>
                  <a:cubicBezTo>
                    <a:pt x="3760" y="11666"/>
                    <a:pt x="3860" y="11791"/>
                    <a:pt x="3935" y="11916"/>
                  </a:cubicBezTo>
                  <a:cubicBezTo>
                    <a:pt x="4236" y="12367"/>
                    <a:pt x="4336" y="12894"/>
                    <a:pt x="4211" y="13345"/>
                  </a:cubicBezTo>
                  <a:cubicBezTo>
                    <a:pt x="4111" y="13721"/>
                    <a:pt x="3860" y="13997"/>
                    <a:pt x="3584" y="14122"/>
                  </a:cubicBezTo>
                  <a:cubicBezTo>
                    <a:pt x="3480" y="14164"/>
                    <a:pt x="3371" y="14184"/>
                    <a:pt x="3259" y="14184"/>
                  </a:cubicBezTo>
                  <a:cubicBezTo>
                    <a:pt x="3104" y="14184"/>
                    <a:pt x="2943" y="14145"/>
                    <a:pt x="2782" y="14072"/>
                  </a:cubicBezTo>
                  <a:cubicBezTo>
                    <a:pt x="2482" y="13896"/>
                    <a:pt x="2256" y="13595"/>
                    <a:pt x="2231" y="13270"/>
                  </a:cubicBezTo>
                  <a:cubicBezTo>
                    <a:pt x="2131" y="12668"/>
                    <a:pt x="2532" y="12042"/>
                    <a:pt x="3133" y="11741"/>
                  </a:cubicBezTo>
                  <a:cubicBezTo>
                    <a:pt x="3284" y="11666"/>
                    <a:pt x="3459" y="11590"/>
                    <a:pt x="3635" y="11540"/>
                  </a:cubicBezTo>
                  <a:close/>
                  <a:moveTo>
                    <a:pt x="6767" y="9310"/>
                  </a:moveTo>
                  <a:cubicBezTo>
                    <a:pt x="6742" y="9360"/>
                    <a:pt x="6692" y="9410"/>
                    <a:pt x="6667" y="9460"/>
                  </a:cubicBezTo>
                  <a:cubicBezTo>
                    <a:pt x="6266" y="10062"/>
                    <a:pt x="5564" y="10814"/>
                    <a:pt x="4587" y="11139"/>
                  </a:cubicBezTo>
                  <a:cubicBezTo>
                    <a:pt x="4386" y="11215"/>
                    <a:pt x="4186" y="11265"/>
                    <a:pt x="3985" y="11290"/>
                  </a:cubicBezTo>
                  <a:cubicBezTo>
                    <a:pt x="3885" y="11315"/>
                    <a:pt x="3785" y="11340"/>
                    <a:pt x="3685" y="11365"/>
                  </a:cubicBezTo>
                  <a:cubicBezTo>
                    <a:pt x="3384" y="11114"/>
                    <a:pt x="3033" y="10914"/>
                    <a:pt x="2657" y="10864"/>
                  </a:cubicBezTo>
                  <a:cubicBezTo>
                    <a:pt x="2550" y="10847"/>
                    <a:pt x="2441" y="10838"/>
                    <a:pt x="2333" y="10838"/>
                  </a:cubicBezTo>
                  <a:cubicBezTo>
                    <a:pt x="1332" y="10838"/>
                    <a:pt x="340" y="11548"/>
                    <a:pt x="0" y="12543"/>
                  </a:cubicBezTo>
                  <a:lnTo>
                    <a:pt x="151" y="12618"/>
                  </a:lnTo>
                  <a:cubicBezTo>
                    <a:pt x="466" y="11694"/>
                    <a:pt x="1390" y="11013"/>
                    <a:pt x="2321" y="11013"/>
                  </a:cubicBezTo>
                  <a:cubicBezTo>
                    <a:pt x="2425" y="11013"/>
                    <a:pt x="2529" y="11021"/>
                    <a:pt x="2632" y="11039"/>
                  </a:cubicBezTo>
                  <a:cubicBezTo>
                    <a:pt x="2933" y="11064"/>
                    <a:pt x="3234" y="11215"/>
                    <a:pt x="3484" y="11415"/>
                  </a:cubicBezTo>
                  <a:cubicBezTo>
                    <a:pt x="3334" y="11465"/>
                    <a:pt x="3209" y="11515"/>
                    <a:pt x="3058" y="11590"/>
                  </a:cubicBezTo>
                  <a:cubicBezTo>
                    <a:pt x="2381" y="11916"/>
                    <a:pt x="1955" y="12643"/>
                    <a:pt x="2056" y="13295"/>
                  </a:cubicBezTo>
                  <a:cubicBezTo>
                    <a:pt x="2106" y="13646"/>
                    <a:pt x="2356" y="13997"/>
                    <a:pt x="2707" y="14197"/>
                  </a:cubicBezTo>
                  <a:cubicBezTo>
                    <a:pt x="2883" y="14297"/>
                    <a:pt x="3083" y="14347"/>
                    <a:pt x="3259" y="14347"/>
                  </a:cubicBezTo>
                  <a:cubicBezTo>
                    <a:pt x="3409" y="14347"/>
                    <a:pt x="3534" y="14322"/>
                    <a:pt x="3635" y="14272"/>
                  </a:cubicBezTo>
                  <a:cubicBezTo>
                    <a:pt x="3985" y="14147"/>
                    <a:pt x="4236" y="13796"/>
                    <a:pt x="4361" y="13370"/>
                  </a:cubicBezTo>
                  <a:cubicBezTo>
                    <a:pt x="4487" y="12869"/>
                    <a:pt x="4386" y="12317"/>
                    <a:pt x="4086" y="11841"/>
                  </a:cubicBezTo>
                  <a:cubicBezTo>
                    <a:pt x="4011" y="11716"/>
                    <a:pt x="3910" y="11616"/>
                    <a:pt x="3835" y="11515"/>
                  </a:cubicBezTo>
                  <a:cubicBezTo>
                    <a:pt x="3885" y="11490"/>
                    <a:pt x="3960" y="11465"/>
                    <a:pt x="4036" y="11465"/>
                  </a:cubicBezTo>
                  <a:cubicBezTo>
                    <a:pt x="4236" y="11415"/>
                    <a:pt x="4437" y="11365"/>
                    <a:pt x="4637" y="11290"/>
                  </a:cubicBezTo>
                  <a:cubicBezTo>
                    <a:pt x="5640" y="10964"/>
                    <a:pt x="6341" y="10212"/>
                    <a:pt x="6767" y="9611"/>
                  </a:cubicBezTo>
                  <a:lnTo>
                    <a:pt x="6767" y="931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4"/>
            <p:cNvSpPr/>
            <p:nvPr/>
          </p:nvSpPr>
          <p:spPr>
            <a:xfrm>
              <a:off x="1876106" y="3114469"/>
              <a:ext cx="1016256" cy="621516"/>
            </a:xfrm>
            <a:custGeom>
              <a:avLst/>
              <a:gdLst/>
              <a:ahLst/>
              <a:cxnLst/>
              <a:rect l="l" t="t" r="r" b="b"/>
              <a:pathLst>
                <a:path w="13184" h="8063" extrusionOk="0">
                  <a:moveTo>
                    <a:pt x="3580" y="0"/>
                  </a:moveTo>
                  <a:cubicBezTo>
                    <a:pt x="2391" y="0"/>
                    <a:pt x="1122" y="366"/>
                    <a:pt x="452" y="1405"/>
                  </a:cubicBezTo>
                  <a:cubicBezTo>
                    <a:pt x="25" y="2081"/>
                    <a:pt x="0" y="3034"/>
                    <a:pt x="502" y="3635"/>
                  </a:cubicBezTo>
                  <a:cubicBezTo>
                    <a:pt x="1304" y="4538"/>
                    <a:pt x="2657" y="4287"/>
                    <a:pt x="3559" y="4989"/>
                  </a:cubicBezTo>
                  <a:cubicBezTo>
                    <a:pt x="3910" y="5264"/>
                    <a:pt x="4211" y="5590"/>
                    <a:pt x="4562" y="5866"/>
                  </a:cubicBezTo>
                  <a:cubicBezTo>
                    <a:pt x="5514" y="6618"/>
                    <a:pt x="6517" y="6693"/>
                    <a:pt x="7695" y="6768"/>
                  </a:cubicBezTo>
                  <a:cubicBezTo>
                    <a:pt x="8747" y="6818"/>
                    <a:pt x="9449" y="7696"/>
                    <a:pt x="10427" y="7971"/>
                  </a:cubicBezTo>
                  <a:cubicBezTo>
                    <a:pt x="10633" y="8032"/>
                    <a:pt x="10846" y="8062"/>
                    <a:pt x="11058" y="8062"/>
                  </a:cubicBezTo>
                  <a:cubicBezTo>
                    <a:pt x="11462" y="8062"/>
                    <a:pt x="11861" y="7951"/>
                    <a:pt x="12206" y="7721"/>
                  </a:cubicBezTo>
                  <a:cubicBezTo>
                    <a:pt x="12883" y="7269"/>
                    <a:pt x="13183" y="6442"/>
                    <a:pt x="13058" y="5665"/>
                  </a:cubicBezTo>
                  <a:cubicBezTo>
                    <a:pt x="12958" y="5064"/>
                    <a:pt x="12632" y="4513"/>
                    <a:pt x="12231" y="4061"/>
                  </a:cubicBezTo>
                  <a:cubicBezTo>
                    <a:pt x="11805" y="3560"/>
                    <a:pt x="11279" y="3134"/>
                    <a:pt x="10777" y="2733"/>
                  </a:cubicBezTo>
                  <a:cubicBezTo>
                    <a:pt x="9073" y="1455"/>
                    <a:pt x="7068" y="603"/>
                    <a:pt x="4988" y="152"/>
                  </a:cubicBezTo>
                  <a:cubicBezTo>
                    <a:pt x="4712" y="102"/>
                    <a:pt x="4437" y="51"/>
                    <a:pt x="4136" y="26"/>
                  </a:cubicBezTo>
                  <a:cubicBezTo>
                    <a:pt x="3954" y="9"/>
                    <a:pt x="3768" y="0"/>
                    <a:pt x="35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4"/>
            <p:cNvSpPr/>
            <p:nvPr/>
          </p:nvSpPr>
          <p:spPr>
            <a:xfrm>
              <a:off x="1889596" y="3091267"/>
              <a:ext cx="1008547" cy="622827"/>
            </a:xfrm>
            <a:custGeom>
              <a:avLst/>
              <a:gdLst/>
              <a:ahLst/>
              <a:cxnLst/>
              <a:rect l="l" t="t" r="r" b="b"/>
              <a:pathLst>
                <a:path w="13084" h="8080" extrusionOk="0">
                  <a:moveTo>
                    <a:pt x="3530" y="0"/>
                  </a:moveTo>
                  <a:cubicBezTo>
                    <a:pt x="2341" y="0"/>
                    <a:pt x="1073" y="366"/>
                    <a:pt x="402" y="1405"/>
                  </a:cubicBezTo>
                  <a:cubicBezTo>
                    <a:pt x="327" y="1530"/>
                    <a:pt x="251" y="1681"/>
                    <a:pt x="201" y="1806"/>
                  </a:cubicBezTo>
                  <a:cubicBezTo>
                    <a:pt x="201" y="1831"/>
                    <a:pt x="201" y="1831"/>
                    <a:pt x="201" y="1831"/>
                  </a:cubicBezTo>
                  <a:cubicBezTo>
                    <a:pt x="1" y="2433"/>
                    <a:pt x="51" y="3159"/>
                    <a:pt x="477" y="3636"/>
                  </a:cubicBezTo>
                  <a:cubicBezTo>
                    <a:pt x="1279" y="4538"/>
                    <a:pt x="2607" y="4287"/>
                    <a:pt x="3535" y="4989"/>
                  </a:cubicBezTo>
                  <a:cubicBezTo>
                    <a:pt x="3860" y="5265"/>
                    <a:pt x="4161" y="5591"/>
                    <a:pt x="4512" y="5866"/>
                  </a:cubicBezTo>
                  <a:cubicBezTo>
                    <a:pt x="5465" y="6618"/>
                    <a:pt x="6492" y="6693"/>
                    <a:pt x="7670" y="6768"/>
                  </a:cubicBezTo>
                  <a:cubicBezTo>
                    <a:pt x="8723" y="6844"/>
                    <a:pt x="9399" y="7696"/>
                    <a:pt x="10377" y="7971"/>
                  </a:cubicBezTo>
                  <a:cubicBezTo>
                    <a:pt x="10592" y="8043"/>
                    <a:pt x="10817" y="8080"/>
                    <a:pt x="11040" y="8080"/>
                  </a:cubicBezTo>
                  <a:cubicBezTo>
                    <a:pt x="11440" y="8080"/>
                    <a:pt x="11834" y="7962"/>
                    <a:pt x="12156" y="7721"/>
                  </a:cubicBezTo>
                  <a:cubicBezTo>
                    <a:pt x="12432" y="7545"/>
                    <a:pt x="12632" y="7320"/>
                    <a:pt x="12783" y="7044"/>
                  </a:cubicBezTo>
                  <a:cubicBezTo>
                    <a:pt x="13008" y="6618"/>
                    <a:pt x="13084" y="6142"/>
                    <a:pt x="13008" y="5666"/>
                  </a:cubicBezTo>
                  <a:cubicBezTo>
                    <a:pt x="12908" y="5064"/>
                    <a:pt x="12607" y="4513"/>
                    <a:pt x="12181" y="4062"/>
                  </a:cubicBezTo>
                  <a:cubicBezTo>
                    <a:pt x="11780" y="3560"/>
                    <a:pt x="11254" y="3134"/>
                    <a:pt x="10728" y="2733"/>
                  </a:cubicBezTo>
                  <a:cubicBezTo>
                    <a:pt x="10502" y="2558"/>
                    <a:pt x="10277" y="2408"/>
                    <a:pt x="10026" y="2257"/>
                  </a:cubicBezTo>
                  <a:cubicBezTo>
                    <a:pt x="9976" y="2207"/>
                    <a:pt x="9926" y="2182"/>
                    <a:pt x="9876" y="2157"/>
                  </a:cubicBezTo>
                  <a:cubicBezTo>
                    <a:pt x="8572" y="1330"/>
                    <a:pt x="7119" y="703"/>
                    <a:pt x="5615" y="327"/>
                  </a:cubicBezTo>
                  <a:cubicBezTo>
                    <a:pt x="5565" y="302"/>
                    <a:pt x="5515" y="302"/>
                    <a:pt x="5439" y="277"/>
                  </a:cubicBezTo>
                  <a:cubicBezTo>
                    <a:pt x="5289" y="227"/>
                    <a:pt x="5114" y="202"/>
                    <a:pt x="4963" y="177"/>
                  </a:cubicBezTo>
                  <a:cubicBezTo>
                    <a:pt x="4663" y="102"/>
                    <a:pt x="4387" y="52"/>
                    <a:pt x="4086" y="27"/>
                  </a:cubicBezTo>
                  <a:cubicBezTo>
                    <a:pt x="3905" y="9"/>
                    <a:pt x="3718" y="0"/>
                    <a:pt x="3530" y="0"/>
                  </a:cubicBezTo>
                  <a:close/>
                </a:path>
              </a:pathLst>
            </a:custGeom>
            <a:solidFill>
              <a:srgbClr val="512A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4"/>
            <p:cNvSpPr/>
            <p:nvPr/>
          </p:nvSpPr>
          <p:spPr>
            <a:xfrm>
              <a:off x="2308842" y="3112619"/>
              <a:ext cx="353577" cy="187310"/>
            </a:xfrm>
            <a:custGeom>
              <a:avLst/>
              <a:gdLst/>
              <a:ahLst/>
              <a:cxnLst/>
              <a:rect l="l" t="t" r="r" b="b"/>
              <a:pathLst>
                <a:path w="4587" h="2430" extrusionOk="0">
                  <a:moveTo>
                    <a:pt x="0" y="0"/>
                  </a:moveTo>
                  <a:lnTo>
                    <a:pt x="0" y="0"/>
                  </a:lnTo>
                  <a:cubicBezTo>
                    <a:pt x="26" y="126"/>
                    <a:pt x="51" y="226"/>
                    <a:pt x="76" y="351"/>
                  </a:cubicBezTo>
                  <a:cubicBezTo>
                    <a:pt x="151" y="702"/>
                    <a:pt x="326" y="1078"/>
                    <a:pt x="602" y="1354"/>
                  </a:cubicBezTo>
                  <a:cubicBezTo>
                    <a:pt x="878" y="1679"/>
                    <a:pt x="1229" y="1930"/>
                    <a:pt x="1630" y="2131"/>
                  </a:cubicBezTo>
                  <a:cubicBezTo>
                    <a:pt x="1930" y="2256"/>
                    <a:pt x="2256" y="2356"/>
                    <a:pt x="2607" y="2406"/>
                  </a:cubicBezTo>
                  <a:cubicBezTo>
                    <a:pt x="2759" y="2421"/>
                    <a:pt x="2906" y="2430"/>
                    <a:pt x="3049" y="2430"/>
                  </a:cubicBezTo>
                  <a:cubicBezTo>
                    <a:pt x="3379" y="2430"/>
                    <a:pt x="3688" y="2386"/>
                    <a:pt x="3985" y="2281"/>
                  </a:cubicBezTo>
                  <a:cubicBezTo>
                    <a:pt x="4086" y="2256"/>
                    <a:pt x="4186" y="2206"/>
                    <a:pt x="4286" y="2156"/>
                  </a:cubicBezTo>
                  <a:cubicBezTo>
                    <a:pt x="4386" y="2105"/>
                    <a:pt x="4487" y="2055"/>
                    <a:pt x="4587" y="1980"/>
                  </a:cubicBezTo>
                  <a:cubicBezTo>
                    <a:pt x="4537" y="1930"/>
                    <a:pt x="4487" y="1905"/>
                    <a:pt x="4437" y="1880"/>
                  </a:cubicBezTo>
                  <a:cubicBezTo>
                    <a:pt x="4361" y="1955"/>
                    <a:pt x="4236" y="2005"/>
                    <a:pt x="4136" y="2055"/>
                  </a:cubicBezTo>
                  <a:cubicBezTo>
                    <a:pt x="4061" y="2080"/>
                    <a:pt x="3985" y="2105"/>
                    <a:pt x="3935" y="2131"/>
                  </a:cubicBezTo>
                  <a:cubicBezTo>
                    <a:pt x="3678" y="2227"/>
                    <a:pt x="3411" y="2272"/>
                    <a:pt x="3127" y="2272"/>
                  </a:cubicBezTo>
                  <a:cubicBezTo>
                    <a:pt x="2967" y="2272"/>
                    <a:pt x="2803" y="2258"/>
                    <a:pt x="2632" y="2231"/>
                  </a:cubicBezTo>
                  <a:cubicBezTo>
                    <a:pt x="1855" y="2131"/>
                    <a:pt x="1178" y="1780"/>
                    <a:pt x="727" y="1253"/>
                  </a:cubicBezTo>
                  <a:cubicBezTo>
                    <a:pt x="502" y="1003"/>
                    <a:pt x="326" y="702"/>
                    <a:pt x="251" y="401"/>
                  </a:cubicBezTo>
                  <a:cubicBezTo>
                    <a:pt x="226" y="276"/>
                    <a:pt x="201" y="176"/>
                    <a:pt x="176" y="50"/>
                  </a:cubicBezTo>
                  <a:cubicBezTo>
                    <a:pt x="126" y="25"/>
                    <a:pt x="76" y="25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4"/>
            <p:cNvSpPr/>
            <p:nvPr/>
          </p:nvSpPr>
          <p:spPr>
            <a:xfrm>
              <a:off x="2094401" y="3166422"/>
              <a:ext cx="88953" cy="85330"/>
            </a:xfrm>
            <a:custGeom>
              <a:avLst/>
              <a:gdLst/>
              <a:ahLst/>
              <a:cxnLst/>
              <a:rect l="l" t="t" r="r" b="b"/>
              <a:pathLst>
                <a:path w="1154" h="1107" extrusionOk="0">
                  <a:moveTo>
                    <a:pt x="607" y="0"/>
                  </a:moveTo>
                  <a:cubicBezTo>
                    <a:pt x="431" y="0"/>
                    <a:pt x="272" y="102"/>
                    <a:pt x="201" y="280"/>
                  </a:cubicBezTo>
                  <a:lnTo>
                    <a:pt x="0" y="706"/>
                  </a:lnTo>
                  <a:lnTo>
                    <a:pt x="853" y="1107"/>
                  </a:lnTo>
                  <a:lnTo>
                    <a:pt x="1053" y="681"/>
                  </a:lnTo>
                  <a:cubicBezTo>
                    <a:pt x="1153" y="430"/>
                    <a:pt x="1053" y="154"/>
                    <a:pt x="828" y="54"/>
                  </a:cubicBezTo>
                  <a:cubicBezTo>
                    <a:pt x="754" y="18"/>
                    <a:pt x="679" y="0"/>
                    <a:pt x="6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4"/>
            <p:cNvSpPr/>
            <p:nvPr/>
          </p:nvSpPr>
          <p:spPr>
            <a:xfrm>
              <a:off x="2038363" y="3290292"/>
              <a:ext cx="90880" cy="86178"/>
            </a:xfrm>
            <a:custGeom>
              <a:avLst/>
              <a:gdLst/>
              <a:ahLst/>
              <a:cxnLst/>
              <a:rect l="l" t="t" r="r" b="b"/>
              <a:pathLst>
                <a:path w="1179" h="1118" extrusionOk="0">
                  <a:moveTo>
                    <a:pt x="301" y="1"/>
                  </a:moveTo>
                  <a:lnTo>
                    <a:pt x="101" y="452"/>
                  </a:lnTo>
                  <a:cubicBezTo>
                    <a:pt x="1" y="678"/>
                    <a:pt x="101" y="953"/>
                    <a:pt x="326" y="1079"/>
                  </a:cubicBezTo>
                  <a:cubicBezTo>
                    <a:pt x="391" y="1105"/>
                    <a:pt x="458" y="1117"/>
                    <a:pt x="523" y="1117"/>
                  </a:cubicBezTo>
                  <a:cubicBezTo>
                    <a:pt x="710" y="1117"/>
                    <a:pt x="885" y="1014"/>
                    <a:pt x="978" y="828"/>
                  </a:cubicBezTo>
                  <a:lnTo>
                    <a:pt x="1179" y="402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4"/>
            <p:cNvSpPr/>
            <p:nvPr/>
          </p:nvSpPr>
          <p:spPr>
            <a:xfrm>
              <a:off x="2131092" y="3253601"/>
              <a:ext cx="90880" cy="86101"/>
            </a:xfrm>
            <a:custGeom>
              <a:avLst/>
              <a:gdLst/>
              <a:ahLst/>
              <a:cxnLst/>
              <a:rect l="l" t="t" r="r" b="b"/>
              <a:pathLst>
                <a:path w="1179" h="1117" extrusionOk="0">
                  <a:moveTo>
                    <a:pt x="402" y="1"/>
                  </a:moveTo>
                  <a:lnTo>
                    <a:pt x="1" y="878"/>
                  </a:lnTo>
                  <a:lnTo>
                    <a:pt x="427" y="1079"/>
                  </a:lnTo>
                  <a:cubicBezTo>
                    <a:pt x="485" y="1104"/>
                    <a:pt x="548" y="1117"/>
                    <a:pt x="612" y="1117"/>
                  </a:cubicBezTo>
                  <a:cubicBezTo>
                    <a:pt x="794" y="1117"/>
                    <a:pt x="979" y="1014"/>
                    <a:pt x="1053" y="828"/>
                  </a:cubicBezTo>
                  <a:cubicBezTo>
                    <a:pt x="1179" y="602"/>
                    <a:pt x="1053" y="327"/>
                    <a:pt x="828" y="201"/>
                  </a:cubicBezTo>
                  <a:lnTo>
                    <a:pt x="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2001672" y="3203113"/>
              <a:ext cx="88953" cy="85330"/>
            </a:xfrm>
            <a:custGeom>
              <a:avLst/>
              <a:gdLst/>
              <a:ahLst/>
              <a:cxnLst/>
              <a:rect l="l" t="t" r="r" b="b"/>
              <a:pathLst>
                <a:path w="1154" h="1107" extrusionOk="0">
                  <a:moveTo>
                    <a:pt x="517" y="0"/>
                  </a:moveTo>
                  <a:cubicBezTo>
                    <a:pt x="343" y="0"/>
                    <a:pt x="172" y="102"/>
                    <a:pt x="101" y="280"/>
                  </a:cubicBezTo>
                  <a:cubicBezTo>
                    <a:pt x="0" y="505"/>
                    <a:pt x="101" y="806"/>
                    <a:pt x="326" y="906"/>
                  </a:cubicBezTo>
                  <a:lnTo>
                    <a:pt x="777" y="1107"/>
                  </a:lnTo>
                  <a:lnTo>
                    <a:pt x="1153" y="255"/>
                  </a:lnTo>
                  <a:lnTo>
                    <a:pt x="727" y="54"/>
                  </a:lnTo>
                  <a:cubicBezTo>
                    <a:pt x="661" y="18"/>
                    <a:pt x="589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4"/>
            <p:cNvSpPr/>
            <p:nvPr/>
          </p:nvSpPr>
          <p:spPr>
            <a:xfrm>
              <a:off x="2664342" y="3402523"/>
              <a:ext cx="104370" cy="93347"/>
            </a:xfrm>
            <a:custGeom>
              <a:avLst/>
              <a:gdLst/>
              <a:ahLst/>
              <a:cxnLst/>
              <a:rect l="l" t="t" r="r" b="b"/>
              <a:pathLst>
                <a:path w="1354" h="1211" extrusionOk="0">
                  <a:moveTo>
                    <a:pt x="687" y="1"/>
                  </a:moveTo>
                  <a:cubicBezTo>
                    <a:pt x="458" y="1"/>
                    <a:pt x="237" y="127"/>
                    <a:pt x="125" y="350"/>
                  </a:cubicBezTo>
                  <a:cubicBezTo>
                    <a:pt x="0" y="675"/>
                    <a:pt x="125" y="1026"/>
                    <a:pt x="426" y="1152"/>
                  </a:cubicBezTo>
                  <a:cubicBezTo>
                    <a:pt x="507" y="1192"/>
                    <a:pt x="593" y="1211"/>
                    <a:pt x="678" y="1211"/>
                  </a:cubicBezTo>
                  <a:cubicBezTo>
                    <a:pt x="910" y="1211"/>
                    <a:pt x="1136" y="1071"/>
                    <a:pt x="1228" y="851"/>
                  </a:cubicBezTo>
                  <a:cubicBezTo>
                    <a:pt x="1353" y="550"/>
                    <a:pt x="1228" y="199"/>
                    <a:pt x="927" y="49"/>
                  </a:cubicBezTo>
                  <a:cubicBezTo>
                    <a:pt x="849" y="16"/>
                    <a:pt x="767" y="1"/>
                    <a:pt x="6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4"/>
            <p:cNvSpPr/>
            <p:nvPr/>
          </p:nvSpPr>
          <p:spPr>
            <a:xfrm>
              <a:off x="2546485" y="3458561"/>
              <a:ext cx="104370" cy="92499"/>
            </a:xfrm>
            <a:custGeom>
              <a:avLst/>
              <a:gdLst/>
              <a:ahLst/>
              <a:cxnLst/>
              <a:rect l="l" t="t" r="r" b="b"/>
              <a:pathLst>
                <a:path w="1354" h="1200" extrusionOk="0">
                  <a:moveTo>
                    <a:pt x="683" y="0"/>
                  </a:moveTo>
                  <a:cubicBezTo>
                    <a:pt x="448" y="0"/>
                    <a:pt x="218" y="127"/>
                    <a:pt x="125" y="349"/>
                  </a:cubicBezTo>
                  <a:cubicBezTo>
                    <a:pt x="0" y="650"/>
                    <a:pt x="125" y="1001"/>
                    <a:pt x="426" y="1151"/>
                  </a:cubicBezTo>
                  <a:cubicBezTo>
                    <a:pt x="504" y="1184"/>
                    <a:pt x="586" y="1200"/>
                    <a:pt x="667" y="1200"/>
                  </a:cubicBezTo>
                  <a:cubicBezTo>
                    <a:pt x="896" y="1200"/>
                    <a:pt x="1117" y="1073"/>
                    <a:pt x="1228" y="851"/>
                  </a:cubicBezTo>
                  <a:cubicBezTo>
                    <a:pt x="1354" y="550"/>
                    <a:pt x="1228" y="199"/>
                    <a:pt x="927" y="49"/>
                  </a:cubicBezTo>
                  <a:cubicBezTo>
                    <a:pt x="849" y="16"/>
                    <a:pt x="766" y="0"/>
                    <a:pt x="6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4"/>
            <p:cNvSpPr/>
            <p:nvPr/>
          </p:nvSpPr>
          <p:spPr>
            <a:xfrm>
              <a:off x="2706814" y="3531095"/>
              <a:ext cx="104370" cy="92268"/>
            </a:xfrm>
            <a:custGeom>
              <a:avLst/>
              <a:gdLst/>
              <a:ahLst/>
              <a:cxnLst/>
              <a:rect l="l" t="t" r="r" b="b"/>
              <a:pathLst>
                <a:path w="1354" h="1197" extrusionOk="0">
                  <a:moveTo>
                    <a:pt x="680" y="1"/>
                  </a:moveTo>
                  <a:cubicBezTo>
                    <a:pt x="453" y="1"/>
                    <a:pt x="236" y="141"/>
                    <a:pt x="126" y="361"/>
                  </a:cubicBezTo>
                  <a:cubicBezTo>
                    <a:pt x="0" y="661"/>
                    <a:pt x="126" y="1012"/>
                    <a:pt x="426" y="1138"/>
                  </a:cubicBezTo>
                  <a:cubicBezTo>
                    <a:pt x="507" y="1178"/>
                    <a:pt x="591" y="1197"/>
                    <a:pt x="674" y="1197"/>
                  </a:cubicBezTo>
                  <a:cubicBezTo>
                    <a:pt x="901" y="1197"/>
                    <a:pt x="1118" y="1057"/>
                    <a:pt x="1228" y="837"/>
                  </a:cubicBezTo>
                  <a:cubicBezTo>
                    <a:pt x="1354" y="536"/>
                    <a:pt x="1228" y="185"/>
                    <a:pt x="928" y="60"/>
                  </a:cubicBezTo>
                  <a:cubicBezTo>
                    <a:pt x="847" y="20"/>
                    <a:pt x="763" y="1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4"/>
            <p:cNvSpPr/>
            <p:nvPr/>
          </p:nvSpPr>
          <p:spPr>
            <a:xfrm>
              <a:off x="2243169" y="3469507"/>
              <a:ext cx="63824" cy="35612"/>
            </a:xfrm>
            <a:custGeom>
              <a:avLst/>
              <a:gdLst/>
              <a:ahLst/>
              <a:cxnLst/>
              <a:rect l="l" t="t" r="r" b="b"/>
              <a:pathLst>
                <a:path w="828" h="462" extrusionOk="0">
                  <a:moveTo>
                    <a:pt x="220" y="1"/>
                  </a:moveTo>
                  <a:cubicBezTo>
                    <a:pt x="138" y="1"/>
                    <a:pt x="76" y="19"/>
                    <a:pt x="50" y="57"/>
                  </a:cubicBezTo>
                  <a:cubicBezTo>
                    <a:pt x="0" y="157"/>
                    <a:pt x="151" y="308"/>
                    <a:pt x="351" y="408"/>
                  </a:cubicBezTo>
                  <a:cubicBezTo>
                    <a:pt x="444" y="443"/>
                    <a:pt x="537" y="461"/>
                    <a:pt x="613" y="461"/>
                  </a:cubicBezTo>
                  <a:cubicBezTo>
                    <a:pt x="700" y="461"/>
                    <a:pt x="764" y="437"/>
                    <a:pt x="777" y="383"/>
                  </a:cubicBezTo>
                  <a:cubicBezTo>
                    <a:pt x="827" y="308"/>
                    <a:pt x="702" y="157"/>
                    <a:pt x="502" y="57"/>
                  </a:cubicBezTo>
                  <a:cubicBezTo>
                    <a:pt x="401" y="19"/>
                    <a:pt x="301" y="1"/>
                    <a:pt x="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4"/>
            <p:cNvSpPr/>
            <p:nvPr/>
          </p:nvSpPr>
          <p:spPr>
            <a:xfrm>
              <a:off x="2357172" y="3520226"/>
              <a:ext cx="63824" cy="36768"/>
            </a:xfrm>
            <a:custGeom>
              <a:avLst/>
              <a:gdLst/>
              <a:ahLst/>
              <a:cxnLst/>
              <a:rect l="l" t="t" r="r" b="b"/>
              <a:pathLst>
                <a:path w="828" h="477" extrusionOk="0">
                  <a:moveTo>
                    <a:pt x="210" y="0"/>
                  </a:moveTo>
                  <a:cubicBezTo>
                    <a:pt x="132" y="0"/>
                    <a:pt x="75" y="26"/>
                    <a:pt x="50" y="76"/>
                  </a:cubicBezTo>
                  <a:cubicBezTo>
                    <a:pt x="0" y="176"/>
                    <a:pt x="125" y="326"/>
                    <a:pt x="351" y="401"/>
                  </a:cubicBezTo>
                  <a:cubicBezTo>
                    <a:pt x="451" y="452"/>
                    <a:pt x="545" y="477"/>
                    <a:pt x="620" y="477"/>
                  </a:cubicBezTo>
                  <a:cubicBezTo>
                    <a:pt x="696" y="477"/>
                    <a:pt x="752" y="452"/>
                    <a:pt x="777" y="401"/>
                  </a:cubicBezTo>
                  <a:cubicBezTo>
                    <a:pt x="827" y="301"/>
                    <a:pt x="702" y="151"/>
                    <a:pt x="501" y="76"/>
                  </a:cubicBezTo>
                  <a:cubicBezTo>
                    <a:pt x="388" y="26"/>
                    <a:pt x="288" y="0"/>
                    <a:pt x="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4"/>
            <p:cNvSpPr/>
            <p:nvPr/>
          </p:nvSpPr>
          <p:spPr>
            <a:xfrm>
              <a:off x="2306915" y="3324131"/>
              <a:ext cx="166190" cy="146071"/>
            </a:xfrm>
            <a:custGeom>
              <a:avLst/>
              <a:gdLst/>
              <a:ahLst/>
              <a:cxnLst/>
              <a:rect l="l" t="t" r="r" b="b"/>
              <a:pathLst>
                <a:path w="2156" h="1895" extrusionOk="0">
                  <a:moveTo>
                    <a:pt x="1076" y="0"/>
                  </a:moveTo>
                  <a:cubicBezTo>
                    <a:pt x="708" y="0"/>
                    <a:pt x="367" y="215"/>
                    <a:pt x="201" y="565"/>
                  </a:cubicBezTo>
                  <a:cubicBezTo>
                    <a:pt x="0" y="1041"/>
                    <a:pt x="201" y="1592"/>
                    <a:pt x="677" y="1818"/>
                  </a:cubicBezTo>
                  <a:cubicBezTo>
                    <a:pt x="801" y="1870"/>
                    <a:pt x="932" y="1895"/>
                    <a:pt x="1061" y="1895"/>
                  </a:cubicBezTo>
                  <a:cubicBezTo>
                    <a:pt x="1428" y="1895"/>
                    <a:pt x="1782" y="1694"/>
                    <a:pt x="1930" y="1341"/>
                  </a:cubicBezTo>
                  <a:cubicBezTo>
                    <a:pt x="2156" y="865"/>
                    <a:pt x="1955" y="289"/>
                    <a:pt x="1479" y="88"/>
                  </a:cubicBezTo>
                  <a:cubicBezTo>
                    <a:pt x="1346" y="28"/>
                    <a:pt x="1209" y="0"/>
                    <a:pt x="10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4"/>
            <p:cNvSpPr/>
            <p:nvPr/>
          </p:nvSpPr>
          <p:spPr>
            <a:xfrm>
              <a:off x="2312696" y="3312491"/>
              <a:ext cx="166190" cy="146148"/>
            </a:xfrm>
            <a:custGeom>
              <a:avLst/>
              <a:gdLst/>
              <a:ahLst/>
              <a:cxnLst/>
              <a:rect l="l" t="t" r="r" b="b"/>
              <a:pathLst>
                <a:path w="2156" h="1896" extrusionOk="0">
                  <a:moveTo>
                    <a:pt x="1066" y="1"/>
                  </a:moveTo>
                  <a:cubicBezTo>
                    <a:pt x="708" y="1"/>
                    <a:pt x="367" y="215"/>
                    <a:pt x="201" y="565"/>
                  </a:cubicBezTo>
                  <a:cubicBezTo>
                    <a:pt x="1" y="1041"/>
                    <a:pt x="201" y="1593"/>
                    <a:pt x="677" y="1818"/>
                  </a:cubicBezTo>
                  <a:cubicBezTo>
                    <a:pt x="801" y="1871"/>
                    <a:pt x="932" y="1896"/>
                    <a:pt x="1062" y="1896"/>
                  </a:cubicBezTo>
                  <a:cubicBezTo>
                    <a:pt x="1428" y="1896"/>
                    <a:pt x="1782" y="1694"/>
                    <a:pt x="1930" y="1342"/>
                  </a:cubicBezTo>
                  <a:cubicBezTo>
                    <a:pt x="2156" y="866"/>
                    <a:pt x="1930" y="289"/>
                    <a:pt x="1454" y="89"/>
                  </a:cubicBezTo>
                  <a:cubicBezTo>
                    <a:pt x="1328" y="29"/>
                    <a:pt x="1196" y="1"/>
                    <a:pt x="1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4"/>
            <p:cNvSpPr/>
            <p:nvPr/>
          </p:nvSpPr>
          <p:spPr>
            <a:xfrm>
              <a:off x="1707992" y="1700407"/>
              <a:ext cx="235795" cy="65751"/>
            </a:xfrm>
            <a:custGeom>
              <a:avLst/>
              <a:gdLst/>
              <a:ahLst/>
              <a:cxnLst/>
              <a:rect l="l" t="t" r="r" b="b"/>
              <a:pathLst>
                <a:path w="3059" h="853" extrusionOk="0">
                  <a:moveTo>
                    <a:pt x="1530" y="0"/>
                  </a:moveTo>
                  <a:cubicBezTo>
                    <a:pt x="1379" y="0"/>
                    <a:pt x="1204" y="25"/>
                    <a:pt x="1079" y="76"/>
                  </a:cubicBezTo>
                  <a:cubicBezTo>
                    <a:pt x="1003" y="76"/>
                    <a:pt x="953" y="101"/>
                    <a:pt x="903" y="126"/>
                  </a:cubicBezTo>
                  <a:cubicBezTo>
                    <a:pt x="527" y="251"/>
                    <a:pt x="226" y="502"/>
                    <a:pt x="1" y="852"/>
                  </a:cubicBezTo>
                  <a:lnTo>
                    <a:pt x="3059" y="852"/>
                  </a:lnTo>
                  <a:cubicBezTo>
                    <a:pt x="2833" y="502"/>
                    <a:pt x="2482" y="226"/>
                    <a:pt x="2081" y="101"/>
                  </a:cubicBezTo>
                  <a:cubicBezTo>
                    <a:pt x="2031" y="76"/>
                    <a:pt x="1981" y="50"/>
                    <a:pt x="1931" y="50"/>
                  </a:cubicBezTo>
                  <a:cubicBezTo>
                    <a:pt x="1805" y="25"/>
                    <a:pt x="1680" y="0"/>
                    <a:pt x="1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4"/>
            <p:cNvSpPr/>
            <p:nvPr/>
          </p:nvSpPr>
          <p:spPr>
            <a:xfrm>
              <a:off x="1636537" y="1427230"/>
              <a:ext cx="173975" cy="323438"/>
            </a:xfrm>
            <a:custGeom>
              <a:avLst/>
              <a:gdLst/>
              <a:ahLst/>
              <a:cxnLst/>
              <a:rect l="l" t="t" r="r" b="b"/>
              <a:pathLst>
                <a:path w="2257" h="4196" extrusionOk="0">
                  <a:moveTo>
                    <a:pt x="86" y="1"/>
                  </a:moveTo>
                  <a:cubicBezTo>
                    <a:pt x="76" y="1"/>
                    <a:pt x="64" y="4"/>
                    <a:pt x="51" y="10"/>
                  </a:cubicBezTo>
                  <a:cubicBezTo>
                    <a:pt x="26" y="36"/>
                    <a:pt x="1" y="86"/>
                    <a:pt x="26" y="111"/>
                  </a:cubicBezTo>
                  <a:lnTo>
                    <a:pt x="2081" y="4146"/>
                  </a:lnTo>
                  <a:cubicBezTo>
                    <a:pt x="2106" y="4171"/>
                    <a:pt x="2131" y="4196"/>
                    <a:pt x="2156" y="4196"/>
                  </a:cubicBezTo>
                  <a:cubicBezTo>
                    <a:pt x="2181" y="4196"/>
                    <a:pt x="2181" y="4196"/>
                    <a:pt x="2206" y="4171"/>
                  </a:cubicBezTo>
                  <a:cubicBezTo>
                    <a:pt x="2231" y="4171"/>
                    <a:pt x="2256" y="4121"/>
                    <a:pt x="2231" y="4071"/>
                  </a:cubicBezTo>
                  <a:lnTo>
                    <a:pt x="151" y="61"/>
                  </a:lnTo>
                  <a:cubicBezTo>
                    <a:pt x="133" y="24"/>
                    <a:pt x="114" y="1"/>
                    <a:pt x="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4"/>
            <p:cNvSpPr/>
            <p:nvPr/>
          </p:nvSpPr>
          <p:spPr>
            <a:xfrm>
              <a:off x="1837489" y="1431855"/>
              <a:ext cx="117859" cy="334307"/>
            </a:xfrm>
            <a:custGeom>
              <a:avLst/>
              <a:gdLst/>
              <a:ahLst/>
              <a:cxnLst/>
              <a:rect l="l" t="t" r="r" b="b"/>
              <a:pathLst>
                <a:path w="1529" h="4337" extrusionOk="0">
                  <a:moveTo>
                    <a:pt x="1454" y="1"/>
                  </a:moveTo>
                  <a:cubicBezTo>
                    <a:pt x="1429" y="1"/>
                    <a:pt x="1379" y="26"/>
                    <a:pt x="1354" y="51"/>
                  </a:cubicBezTo>
                  <a:lnTo>
                    <a:pt x="251" y="3534"/>
                  </a:lnTo>
                  <a:lnTo>
                    <a:pt x="0" y="4336"/>
                  </a:lnTo>
                  <a:lnTo>
                    <a:pt x="151" y="4336"/>
                  </a:lnTo>
                  <a:lnTo>
                    <a:pt x="401" y="3585"/>
                  </a:lnTo>
                  <a:lnTo>
                    <a:pt x="1504" y="101"/>
                  </a:lnTo>
                  <a:cubicBezTo>
                    <a:pt x="1529" y="76"/>
                    <a:pt x="1504" y="26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4"/>
            <p:cNvSpPr/>
            <p:nvPr/>
          </p:nvSpPr>
          <p:spPr>
            <a:xfrm>
              <a:off x="896631" y="1764154"/>
              <a:ext cx="1980249" cy="1298301"/>
            </a:xfrm>
            <a:custGeom>
              <a:avLst/>
              <a:gdLst/>
              <a:ahLst/>
              <a:cxnLst/>
              <a:rect l="l" t="t" r="r" b="b"/>
              <a:pathLst>
                <a:path w="25690" h="16843" extrusionOk="0">
                  <a:moveTo>
                    <a:pt x="51" y="0"/>
                  </a:moveTo>
                  <a:lnTo>
                    <a:pt x="1" y="16843"/>
                  </a:lnTo>
                  <a:lnTo>
                    <a:pt x="25289" y="16717"/>
                  </a:lnTo>
                  <a:lnTo>
                    <a:pt x="256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4"/>
            <p:cNvSpPr/>
            <p:nvPr/>
          </p:nvSpPr>
          <p:spPr>
            <a:xfrm>
              <a:off x="1008708" y="1824046"/>
              <a:ext cx="1769660" cy="1161171"/>
            </a:xfrm>
            <a:custGeom>
              <a:avLst/>
              <a:gdLst/>
              <a:ahLst/>
              <a:cxnLst/>
              <a:rect l="l" t="t" r="r" b="b"/>
              <a:pathLst>
                <a:path w="22958" h="15064" extrusionOk="0">
                  <a:moveTo>
                    <a:pt x="25" y="0"/>
                  </a:moveTo>
                  <a:lnTo>
                    <a:pt x="0" y="15063"/>
                  </a:lnTo>
                  <a:lnTo>
                    <a:pt x="22582" y="14963"/>
                  </a:lnTo>
                  <a:lnTo>
                    <a:pt x="229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4"/>
            <p:cNvSpPr/>
            <p:nvPr/>
          </p:nvSpPr>
          <p:spPr>
            <a:xfrm>
              <a:off x="2347460" y="1818265"/>
              <a:ext cx="427037" cy="1155313"/>
            </a:xfrm>
            <a:custGeom>
              <a:avLst/>
              <a:gdLst/>
              <a:ahLst/>
              <a:cxnLst/>
              <a:rect l="l" t="t" r="r" b="b"/>
              <a:pathLst>
                <a:path w="5540" h="14988" extrusionOk="0">
                  <a:moveTo>
                    <a:pt x="5540" y="0"/>
                  </a:moveTo>
                  <a:lnTo>
                    <a:pt x="1" y="75"/>
                  </a:lnTo>
                  <a:lnTo>
                    <a:pt x="1" y="14988"/>
                  </a:lnTo>
                  <a:lnTo>
                    <a:pt x="5264" y="14988"/>
                  </a:lnTo>
                  <a:lnTo>
                    <a:pt x="5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4"/>
            <p:cNvSpPr/>
            <p:nvPr/>
          </p:nvSpPr>
          <p:spPr>
            <a:xfrm>
              <a:off x="1064746" y="1890953"/>
              <a:ext cx="1242262" cy="1005772"/>
            </a:xfrm>
            <a:custGeom>
              <a:avLst/>
              <a:gdLst/>
              <a:ahLst/>
              <a:cxnLst/>
              <a:rect l="l" t="t" r="r" b="b"/>
              <a:pathLst>
                <a:path w="16116" h="13048" extrusionOk="0">
                  <a:moveTo>
                    <a:pt x="8826" y="0"/>
                  </a:moveTo>
                  <a:cubicBezTo>
                    <a:pt x="4410" y="0"/>
                    <a:pt x="727" y="1062"/>
                    <a:pt x="727" y="1062"/>
                  </a:cubicBezTo>
                  <a:cubicBezTo>
                    <a:pt x="75" y="4045"/>
                    <a:pt x="0" y="6626"/>
                    <a:pt x="100" y="8556"/>
                  </a:cubicBezTo>
                  <a:cubicBezTo>
                    <a:pt x="251" y="11062"/>
                    <a:pt x="702" y="12516"/>
                    <a:pt x="702" y="12516"/>
                  </a:cubicBezTo>
                  <a:cubicBezTo>
                    <a:pt x="2748" y="12910"/>
                    <a:pt x="4885" y="13047"/>
                    <a:pt x="6872" y="13047"/>
                  </a:cubicBezTo>
                  <a:cubicBezTo>
                    <a:pt x="11456" y="13047"/>
                    <a:pt x="15238" y="12315"/>
                    <a:pt x="15238" y="12315"/>
                  </a:cubicBezTo>
                  <a:cubicBezTo>
                    <a:pt x="15564" y="11087"/>
                    <a:pt x="15739" y="9784"/>
                    <a:pt x="15840" y="8556"/>
                  </a:cubicBezTo>
                  <a:cubicBezTo>
                    <a:pt x="16115" y="4571"/>
                    <a:pt x="15489" y="1012"/>
                    <a:pt x="15489" y="1012"/>
                  </a:cubicBezTo>
                  <a:cubicBezTo>
                    <a:pt x="13323" y="254"/>
                    <a:pt x="10987" y="0"/>
                    <a:pt x="8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4"/>
            <p:cNvSpPr/>
            <p:nvPr/>
          </p:nvSpPr>
          <p:spPr>
            <a:xfrm>
              <a:off x="1136201" y="2455730"/>
              <a:ext cx="417325" cy="108301"/>
            </a:xfrm>
            <a:custGeom>
              <a:avLst/>
              <a:gdLst/>
              <a:ahLst/>
              <a:cxnLst/>
              <a:rect l="l" t="t" r="r" b="b"/>
              <a:pathLst>
                <a:path w="5414" h="1405" extrusionOk="0">
                  <a:moveTo>
                    <a:pt x="1348" y="0"/>
                  </a:moveTo>
                  <a:cubicBezTo>
                    <a:pt x="1334" y="0"/>
                    <a:pt x="1319" y="0"/>
                    <a:pt x="1304" y="1"/>
                  </a:cubicBezTo>
                  <a:cubicBezTo>
                    <a:pt x="652" y="51"/>
                    <a:pt x="76" y="602"/>
                    <a:pt x="0" y="1254"/>
                  </a:cubicBezTo>
                  <a:lnTo>
                    <a:pt x="5389" y="1404"/>
                  </a:lnTo>
                  <a:cubicBezTo>
                    <a:pt x="5414" y="1003"/>
                    <a:pt x="5163" y="627"/>
                    <a:pt x="4812" y="477"/>
                  </a:cubicBezTo>
                  <a:cubicBezTo>
                    <a:pt x="4644" y="393"/>
                    <a:pt x="4458" y="355"/>
                    <a:pt x="4268" y="355"/>
                  </a:cubicBezTo>
                  <a:cubicBezTo>
                    <a:pt x="4063" y="355"/>
                    <a:pt x="3855" y="399"/>
                    <a:pt x="3660" y="477"/>
                  </a:cubicBezTo>
                  <a:cubicBezTo>
                    <a:pt x="3309" y="627"/>
                    <a:pt x="2983" y="878"/>
                    <a:pt x="2707" y="1129"/>
                  </a:cubicBezTo>
                  <a:cubicBezTo>
                    <a:pt x="2609" y="516"/>
                    <a:pt x="1985" y="0"/>
                    <a:pt x="13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4"/>
            <p:cNvSpPr/>
            <p:nvPr/>
          </p:nvSpPr>
          <p:spPr>
            <a:xfrm>
              <a:off x="1794939" y="2472534"/>
              <a:ext cx="413548" cy="103059"/>
            </a:xfrm>
            <a:custGeom>
              <a:avLst/>
              <a:gdLst/>
              <a:ahLst/>
              <a:cxnLst/>
              <a:rect l="l" t="t" r="r" b="b"/>
              <a:pathLst>
                <a:path w="5365" h="1337" extrusionOk="0">
                  <a:moveTo>
                    <a:pt x="1345" y="1"/>
                  </a:moveTo>
                  <a:cubicBezTo>
                    <a:pt x="1298" y="1"/>
                    <a:pt x="1251" y="3"/>
                    <a:pt x="1204" y="8"/>
                  </a:cubicBezTo>
                  <a:cubicBezTo>
                    <a:pt x="552" y="59"/>
                    <a:pt x="1" y="660"/>
                    <a:pt x="1" y="1337"/>
                  </a:cubicBezTo>
                  <a:lnTo>
                    <a:pt x="5364" y="1136"/>
                  </a:lnTo>
                  <a:cubicBezTo>
                    <a:pt x="5364" y="760"/>
                    <a:pt x="5088" y="384"/>
                    <a:pt x="4738" y="259"/>
                  </a:cubicBezTo>
                  <a:cubicBezTo>
                    <a:pt x="4580" y="196"/>
                    <a:pt x="4418" y="168"/>
                    <a:pt x="4256" y="168"/>
                  </a:cubicBezTo>
                  <a:cubicBezTo>
                    <a:pt x="4030" y="168"/>
                    <a:pt x="3803" y="222"/>
                    <a:pt x="3585" y="309"/>
                  </a:cubicBezTo>
                  <a:cubicBezTo>
                    <a:pt x="3234" y="485"/>
                    <a:pt x="2958" y="760"/>
                    <a:pt x="2682" y="1036"/>
                  </a:cubicBezTo>
                  <a:cubicBezTo>
                    <a:pt x="2543" y="453"/>
                    <a:pt x="1969" y="1"/>
                    <a:pt x="13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4"/>
            <p:cNvSpPr/>
            <p:nvPr/>
          </p:nvSpPr>
          <p:spPr>
            <a:xfrm>
              <a:off x="1072454" y="2550386"/>
              <a:ext cx="1213279" cy="346332"/>
            </a:xfrm>
            <a:custGeom>
              <a:avLst/>
              <a:gdLst/>
              <a:ahLst/>
              <a:cxnLst/>
              <a:rect l="l" t="t" r="r" b="b"/>
              <a:pathLst>
                <a:path w="15740" h="4493" extrusionOk="0">
                  <a:moveTo>
                    <a:pt x="0" y="1"/>
                  </a:moveTo>
                  <a:cubicBezTo>
                    <a:pt x="0" y="26"/>
                    <a:pt x="0" y="76"/>
                    <a:pt x="0" y="101"/>
                  </a:cubicBezTo>
                  <a:cubicBezTo>
                    <a:pt x="25" y="377"/>
                    <a:pt x="50" y="653"/>
                    <a:pt x="75" y="903"/>
                  </a:cubicBezTo>
                  <a:cubicBezTo>
                    <a:pt x="251" y="2858"/>
                    <a:pt x="602" y="3961"/>
                    <a:pt x="602" y="3961"/>
                  </a:cubicBezTo>
                  <a:cubicBezTo>
                    <a:pt x="2648" y="4355"/>
                    <a:pt x="4785" y="4492"/>
                    <a:pt x="6772" y="4492"/>
                  </a:cubicBezTo>
                  <a:cubicBezTo>
                    <a:pt x="11356" y="4492"/>
                    <a:pt x="15138" y="3760"/>
                    <a:pt x="15138" y="3760"/>
                  </a:cubicBezTo>
                  <a:cubicBezTo>
                    <a:pt x="15364" y="2833"/>
                    <a:pt x="15539" y="1906"/>
                    <a:pt x="15639" y="953"/>
                  </a:cubicBezTo>
                  <a:cubicBezTo>
                    <a:pt x="15665" y="703"/>
                    <a:pt x="15690" y="452"/>
                    <a:pt x="15715" y="201"/>
                  </a:cubicBezTo>
                  <a:cubicBezTo>
                    <a:pt x="15715" y="126"/>
                    <a:pt x="15715" y="51"/>
                    <a:pt x="15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>
              <a:off x="1072454" y="2558171"/>
              <a:ext cx="1211351" cy="338546"/>
            </a:xfrm>
            <a:custGeom>
              <a:avLst/>
              <a:gdLst/>
              <a:ahLst/>
              <a:cxnLst/>
              <a:rect l="l" t="t" r="r" b="b"/>
              <a:pathLst>
                <a:path w="15715" h="4392" extrusionOk="0">
                  <a:moveTo>
                    <a:pt x="2507" y="0"/>
                  </a:moveTo>
                  <a:cubicBezTo>
                    <a:pt x="1930" y="0"/>
                    <a:pt x="1454" y="401"/>
                    <a:pt x="1228" y="1003"/>
                  </a:cubicBezTo>
                  <a:cubicBezTo>
                    <a:pt x="1028" y="426"/>
                    <a:pt x="552" y="25"/>
                    <a:pt x="0" y="0"/>
                  </a:cubicBezTo>
                  <a:lnTo>
                    <a:pt x="0" y="0"/>
                  </a:lnTo>
                  <a:cubicBezTo>
                    <a:pt x="25" y="276"/>
                    <a:pt x="50" y="552"/>
                    <a:pt x="75" y="802"/>
                  </a:cubicBezTo>
                  <a:cubicBezTo>
                    <a:pt x="251" y="2757"/>
                    <a:pt x="602" y="3860"/>
                    <a:pt x="602" y="3860"/>
                  </a:cubicBezTo>
                  <a:cubicBezTo>
                    <a:pt x="2648" y="4254"/>
                    <a:pt x="4785" y="4391"/>
                    <a:pt x="6772" y="4391"/>
                  </a:cubicBezTo>
                  <a:cubicBezTo>
                    <a:pt x="11356" y="4391"/>
                    <a:pt x="15138" y="3659"/>
                    <a:pt x="15138" y="3659"/>
                  </a:cubicBezTo>
                  <a:cubicBezTo>
                    <a:pt x="15364" y="2732"/>
                    <a:pt x="15539" y="1805"/>
                    <a:pt x="15639" y="852"/>
                  </a:cubicBezTo>
                  <a:cubicBezTo>
                    <a:pt x="15665" y="602"/>
                    <a:pt x="15690" y="351"/>
                    <a:pt x="15715" y="100"/>
                  </a:cubicBezTo>
                  <a:cubicBezTo>
                    <a:pt x="15564" y="25"/>
                    <a:pt x="15414" y="0"/>
                    <a:pt x="15264" y="0"/>
                  </a:cubicBezTo>
                  <a:cubicBezTo>
                    <a:pt x="14687" y="0"/>
                    <a:pt x="14211" y="401"/>
                    <a:pt x="13985" y="1003"/>
                  </a:cubicBezTo>
                  <a:cubicBezTo>
                    <a:pt x="13760" y="401"/>
                    <a:pt x="13284" y="0"/>
                    <a:pt x="12707" y="0"/>
                  </a:cubicBezTo>
                  <a:cubicBezTo>
                    <a:pt x="12131" y="0"/>
                    <a:pt x="11654" y="401"/>
                    <a:pt x="11429" y="1003"/>
                  </a:cubicBezTo>
                  <a:cubicBezTo>
                    <a:pt x="11203" y="401"/>
                    <a:pt x="10727" y="0"/>
                    <a:pt x="10151" y="0"/>
                  </a:cubicBezTo>
                  <a:cubicBezTo>
                    <a:pt x="9574" y="0"/>
                    <a:pt x="9098" y="401"/>
                    <a:pt x="8872" y="1003"/>
                  </a:cubicBezTo>
                  <a:cubicBezTo>
                    <a:pt x="8672" y="401"/>
                    <a:pt x="8171" y="0"/>
                    <a:pt x="7594" y="0"/>
                  </a:cubicBezTo>
                  <a:cubicBezTo>
                    <a:pt x="7043" y="0"/>
                    <a:pt x="6542" y="401"/>
                    <a:pt x="6341" y="1003"/>
                  </a:cubicBezTo>
                  <a:cubicBezTo>
                    <a:pt x="6116" y="401"/>
                    <a:pt x="5614" y="0"/>
                    <a:pt x="5063" y="0"/>
                  </a:cubicBezTo>
                  <a:cubicBezTo>
                    <a:pt x="4487" y="0"/>
                    <a:pt x="3985" y="401"/>
                    <a:pt x="3785" y="1003"/>
                  </a:cubicBezTo>
                  <a:cubicBezTo>
                    <a:pt x="3559" y="401"/>
                    <a:pt x="3083" y="0"/>
                    <a:pt x="2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4"/>
            <p:cNvSpPr/>
            <p:nvPr/>
          </p:nvSpPr>
          <p:spPr>
            <a:xfrm>
              <a:off x="1078235" y="2619991"/>
              <a:ext cx="1199789" cy="276726"/>
            </a:xfrm>
            <a:custGeom>
              <a:avLst/>
              <a:gdLst/>
              <a:ahLst/>
              <a:cxnLst/>
              <a:rect l="l" t="t" r="r" b="b"/>
              <a:pathLst>
                <a:path w="15565" h="3590" extrusionOk="0">
                  <a:moveTo>
                    <a:pt x="2432" y="0"/>
                  </a:moveTo>
                  <a:cubicBezTo>
                    <a:pt x="1855" y="0"/>
                    <a:pt x="1379" y="401"/>
                    <a:pt x="1153" y="978"/>
                  </a:cubicBezTo>
                  <a:cubicBezTo>
                    <a:pt x="953" y="451"/>
                    <a:pt x="527" y="50"/>
                    <a:pt x="0" y="0"/>
                  </a:cubicBezTo>
                  <a:lnTo>
                    <a:pt x="0" y="0"/>
                  </a:lnTo>
                  <a:cubicBezTo>
                    <a:pt x="176" y="1955"/>
                    <a:pt x="527" y="3058"/>
                    <a:pt x="527" y="3058"/>
                  </a:cubicBezTo>
                  <a:cubicBezTo>
                    <a:pt x="2573" y="3452"/>
                    <a:pt x="4710" y="3589"/>
                    <a:pt x="6697" y="3589"/>
                  </a:cubicBezTo>
                  <a:cubicBezTo>
                    <a:pt x="11281" y="3589"/>
                    <a:pt x="15063" y="2857"/>
                    <a:pt x="15063" y="2857"/>
                  </a:cubicBezTo>
                  <a:cubicBezTo>
                    <a:pt x="15289" y="1930"/>
                    <a:pt x="15464" y="1003"/>
                    <a:pt x="15564" y="50"/>
                  </a:cubicBezTo>
                  <a:cubicBezTo>
                    <a:pt x="15439" y="25"/>
                    <a:pt x="15314" y="0"/>
                    <a:pt x="15189" y="0"/>
                  </a:cubicBezTo>
                  <a:cubicBezTo>
                    <a:pt x="14612" y="0"/>
                    <a:pt x="14136" y="401"/>
                    <a:pt x="13910" y="978"/>
                  </a:cubicBezTo>
                  <a:cubicBezTo>
                    <a:pt x="13685" y="401"/>
                    <a:pt x="13209" y="0"/>
                    <a:pt x="12632" y="0"/>
                  </a:cubicBezTo>
                  <a:cubicBezTo>
                    <a:pt x="12056" y="0"/>
                    <a:pt x="11579" y="401"/>
                    <a:pt x="11354" y="978"/>
                  </a:cubicBezTo>
                  <a:cubicBezTo>
                    <a:pt x="11128" y="401"/>
                    <a:pt x="10652" y="0"/>
                    <a:pt x="10076" y="0"/>
                  </a:cubicBezTo>
                  <a:cubicBezTo>
                    <a:pt x="9499" y="0"/>
                    <a:pt x="9023" y="401"/>
                    <a:pt x="8797" y="978"/>
                  </a:cubicBezTo>
                  <a:cubicBezTo>
                    <a:pt x="8597" y="401"/>
                    <a:pt x="8096" y="0"/>
                    <a:pt x="7519" y="0"/>
                  </a:cubicBezTo>
                  <a:cubicBezTo>
                    <a:pt x="6968" y="0"/>
                    <a:pt x="6467" y="401"/>
                    <a:pt x="6266" y="978"/>
                  </a:cubicBezTo>
                  <a:cubicBezTo>
                    <a:pt x="6041" y="401"/>
                    <a:pt x="5539" y="0"/>
                    <a:pt x="4988" y="0"/>
                  </a:cubicBezTo>
                  <a:cubicBezTo>
                    <a:pt x="4412" y="0"/>
                    <a:pt x="3910" y="401"/>
                    <a:pt x="3710" y="978"/>
                  </a:cubicBezTo>
                  <a:cubicBezTo>
                    <a:pt x="3484" y="401"/>
                    <a:pt x="3008" y="0"/>
                    <a:pt x="2432" y="0"/>
                  </a:cubicBezTo>
                  <a:close/>
                </a:path>
              </a:pathLst>
            </a:custGeom>
            <a:solidFill>
              <a:srgbClr val="21262A">
                <a:alpha val="16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4"/>
            <p:cNvSpPr/>
            <p:nvPr/>
          </p:nvSpPr>
          <p:spPr>
            <a:xfrm>
              <a:off x="2442116" y="2695299"/>
              <a:ext cx="249285" cy="5858"/>
            </a:xfrm>
            <a:custGeom>
              <a:avLst/>
              <a:gdLst/>
              <a:ahLst/>
              <a:cxnLst/>
              <a:rect l="l" t="t" r="r" b="b"/>
              <a:pathLst>
                <a:path w="3234" h="76" extrusionOk="0">
                  <a:moveTo>
                    <a:pt x="1" y="1"/>
                  </a:moveTo>
                  <a:lnTo>
                    <a:pt x="1" y="76"/>
                  </a:lnTo>
                  <a:lnTo>
                    <a:pt x="3234" y="76"/>
                  </a:lnTo>
                  <a:lnTo>
                    <a:pt x="32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2442116" y="2739775"/>
              <a:ext cx="249285" cy="5858"/>
            </a:xfrm>
            <a:custGeom>
              <a:avLst/>
              <a:gdLst/>
              <a:ahLst/>
              <a:cxnLst/>
              <a:rect l="l" t="t" r="r" b="b"/>
              <a:pathLst>
                <a:path w="3234" h="76" extrusionOk="0">
                  <a:moveTo>
                    <a:pt x="1" y="0"/>
                  </a:moveTo>
                  <a:lnTo>
                    <a:pt x="1" y="75"/>
                  </a:lnTo>
                  <a:lnTo>
                    <a:pt x="3234" y="75"/>
                  </a:lnTo>
                  <a:lnTo>
                    <a:pt x="32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2442116" y="2784174"/>
              <a:ext cx="249285" cy="5858"/>
            </a:xfrm>
            <a:custGeom>
              <a:avLst/>
              <a:gdLst/>
              <a:ahLst/>
              <a:cxnLst/>
              <a:rect l="l" t="t" r="r" b="b"/>
              <a:pathLst>
                <a:path w="3234" h="76" extrusionOk="0">
                  <a:moveTo>
                    <a:pt x="1" y="1"/>
                  </a:moveTo>
                  <a:lnTo>
                    <a:pt x="1" y="76"/>
                  </a:lnTo>
                  <a:lnTo>
                    <a:pt x="3234" y="76"/>
                  </a:lnTo>
                  <a:lnTo>
                    <a:pt x="32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4"/>
            <p:cNvSpPr/>
            <p:nvPr/>
          </p:nvSpPr>
          <p:spPr>
            <a:xfrm>
              <a:off x="2442116" y="2828573"/>
              <a:ext cx="249285" cy="5935"/>
            </a:xfrm>
            <a:custGeom>
              <a:avLst/>
              <a:gdLst/>
              <a:ahLst/>
              <a:cxnLst/>
              <a:rect l="l" t="t" r="r" b="b"/>
              <a:pathLst>
                <a:path w="3234" h="77" extrusionOk="0">
                  <a:moveTo>
                    <a:pt x="1" y="1"/>
                  </a:moveTo>
                  <a:lnTo>
                    <a:pt x="1" y="76"/>
                  </a:lnTo>
                  <a:lnTo>
                    <a:pt x="3234" y="76"/>
                  </a:lnTo>
                  <a:lnTo>
                    <a:pt x="32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>
              <a:off x="2774415" y="1762843"/>
              <a:ext cx="104370" cy="57426"/>
            </a:xfrm>
            <a:custGeom>
              <a:avLst/>
              <a:gdLst/>
              <a:ahLst/>
              <a:cxnLst/>
              <a:rect l="l" t="t" r="r" b="b"/>
              <a:pathLst>
                <a:path w="1354" h="745" extrusionOk="0">
                  <a:moveTo>
                    <a:pt x="1303" y="1"/>
                  </a:moveTo>
                  <a:cubicBezTo>
                    <a:pt x="1291" y="1"/>
                    <a:pt x="1274" y="7"/>
                    <a:pt x="1254" y="17"/>
                  </a:cubicBezTo>
                  <a:lnTo>
                    <a:pt x="51" y="644"/>
                  </a:lnTo>
                  <a:cubicBezTo>
                    <a:pt x="26" y="644"/>
                    <a:pt x="1" y="694"/>
                    <a:pt x="26" y="719"/>
                  </a:cubicBezTo>
                  <a:cubicBezTo>
                    <a:pt x="26" y="744"/>
                    <a:pt x="51" y="744"/>
                    <a:pt x="76" y="744"/>
                  </a:cubicBezTo>
                  <a:lnTo>
                    <a:pt x="101" y="744"/>
                  </a:lnTo>
                  <a:lnTo>
                    <a:pt x="1329" y="118"/>
                  </a:lnTo>
                  <a:cubicBezTo>
                    <a:pt x="1354" y="93"/>
                    <a:pt x="1354" y="68"/>
                    <a:pt x="1329" y="42"/>
                  </a:cubicBezTo>
                  <a:cubicBezTo>
                    <a:pt x="1329" y="13"/>
                    <a:pt x="1320" y="1"/>
                    <a:pt x="1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4"/>
            <p:cNvSpPr/>
            <p:nvPr/>
          </p:nvSpPr>
          <p:spPr>
            <a:xfrm>
              <a:off x="2753140" y="2970095"/>
              <a:ext cx="96739" cy="88491"/>
            </a:xfrm>
            <a:custGeom>
              <a:avLst/>
              <a:gdLst/>
              <a:ahLst/>
              <a:cxnLst/>
              <a:rect l="l" t="t" r="r" b="b"/>
              <a:pathLst>
                <a:path w="1255" h="1148" extrusionOk="0">
                  <a:moveTo>
                    <a:pt x="64" y="1"/>
                  </a:moveTo>
                  <a:cubicBezTo>
                    <a:pt x="51" y="1"/>
                    <a:pt x="38" y="7"/>
                    <a:pt x="26" y="20"/>
                  </a:cubicBezTo>
                  <a:cubicBezTo>
                    <a:pt x="1" y="45"/>
                    <a:pt x="1" y="70"/>
                    <a:pt x="26" y="95"/>
                  </a:cubicBezTo>
                  <a:lnTo>
                    <a:pt x="1154" y="1122"/>
                  </a:lnTo>
                  <a:cubicBezTo>
                    <a:pt x="1179" y="1147"/>
                    <a:pt x="1179" y="1147"/>
                    <a:pt x="1204" y="1147"/>
                  </a:cubicBezTo>
                  <a:cubicBezTo>
                    <a:pt x="1204" y="1147"/>
                    <a:pt x="1229" y="1122"/>
                    <a:pt x="1229" y="1122"/>
                  </a:cubicBezTo>
                  <a:cubicBezTo>
                    <a:pt x="1254" y="1097"/>
                    <a:pt x="1254" y="1072"/>
                    <a:pt x="1229" y="1047"/>
                  </a:cubicBezTo>
                  <a:lnTo>
                    <a:pt x="101" y="20"/>
                  </a:lnTo>
                  <a:cubicBezTo>
                    <a:pt x="89" y="7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4"/>
            <p:cNvSpPr/>
            <p:nvPr/>
          </p:nvSpPr>
          <p:spPr>
            <a:xfrm>
              <a:off x="898558" y="2966935"/>
              <a:ext cx="127572" cy="93578"/>
            </a:xfrm>
            <a:custGeom>
              <a:avLst/>
              <a:gdLst/>
              <a:ahLst/>
              <a:cxnLst/>
              <a:rect l="l" t="t" r="r" b="b"/>
              <a:pathLst>
                <a:path w="1655" h="1214" extrusionOk="0">
                  <a:moveTo>
                    <a:pt x="1577" y="0"/>
                  </a:moveTo>
                  <a:cubicBezTo>
                    <a:pt x="1569" y="0"/>
                    <a:pt x="1562" y="3"/>
                    <a:pt x="1555" y="11"/>
                  </a:cubicBezTo>
                  <a:lnTo>
                    <a:pt x="26" y="1113"/>
                  </a:lnTo>
                  <a:cubicBezTo>
                    <a:pt x="1" y="1113"/>
                    <a:pt x="1" y="1163"/>
                    <a:pt x="26" y="1188"/>
                  </a:cubicBezTo>
                  <a:cubicBezTo>
                    <a:pt x="26" y="1188"/>
                    <a:pt x="51" y="1214"/>
                    <a:pt x="76" y="1214"/>
                  </a:cubicBezTo>
                  <a:cubicBezTo>
                    <a:pt x="76" y="1214"/>
                    <a:pt x="101" y="1214"/>
                    <a:pt x="101" y="1188"/>
                  </a:cubicBezTo>
                  <a:lnTo>
                    <a:pt x="1630" y="111"/>
                  </a:lnTo>
                  <a:cubicBezTo>
                    <a:pt x="1655" y="86"/>
                    <a:pt x="1655" y="61"/>
                    <a:pt x="1630" y="36"/>
                  </a:cubicBezTo>
                  <a:cubicBezTo>
                    <a:pt x="1612" y="18"/>
                    <a:pt x="1594" y="0"/>
                    <a:pt x="1577" y="0"/>
                  </a:cubicBezTo>
                  <a:close/>
                </a:path>
              </a:pathLst>
            </a:custGeom>
            <a:solidFill>
              <a:srgbClr val="2126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4"/>
            <p:cNvSpPr/>
            <p:nvPr/>
          </p:nvSpPr>
          <p:spPr>
            <a:xfrm>
              <a:off x="902412" y="1764154"/>
              <a:ext cx="137284" cy="83172"/>
            </a:xfrm>
            <a:custGeom>
              <a:avLst/>
              <a:gdLst/>
              <a:ahLst/>
              <a:cxnLst/>
              <a:rect l="l" t="t" r="r" b="b"/>
              <a:pathLst>
                <a:path w="1781" h="1079" extrusionOk="0">
                  <a:moveTo>
                    <a:pt x="76" y="0"/>
                  </a:moveTo>
                  <a:cubicBezTo>
                    <a:pt x="51" y="0"/>
                    <a:pt x="26" y="0"/>
                    <a:pt x="1" y="25"/>
                  </a:cubicBezTo>
                  <a:cubicBezTo>
                    <a:pt x="1" y="51"/>
                    <a:pt x="1" y="101"/>
                    <a:pt x="26" y="101"/>
                  </a:cubicBezTo>
                  <a:lnTo>
                    <a:pt x="1680" y="1053"/>
                  </a:lnTo>
                  <a:cubicBezTo>
                    <a:pt x="1705" y="1053"/>
                    <a:pt x="1705" y="1078"/>
                    <a:pt x="1705" y="1078"/>
                  </a:cubicBezTo>
                  <a:cubicBezTo>
                    <a:pt x="1730" y="1078"/>
                    <a:pt x="1755" y="1053"/>
                    <a:pt x="1755" y="1028"/>
                  </a:cubicBezTo>
                  <a:cubicBezTo>
                    <a:pt x="1780" y="1003"/>
                    <a:pt x="1780" y="978"/>
                    <a:pt x="1755" y="953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2422846" y="1951539"/>
              <a:ext cx="249285" cy="249285"/>
            </a:xfrm>
            <a:custGeom>
              <a:avLst/>
              <a:gdLst/>
              <a:ahLst/>
              <a:cxnLst/>
              <a:rect l="l" t="t" r="r" b="b"/>
              <a:pathLst>
                <a:path w="3234" h="3234" extrusionOk="0">
                  <a:moveTo>
                    <a:pt x="1629" y="0"/>
                  </a:moveTo>
                  <a:cubicBezTo>
                    <a:pt x="727" y="0"/>
                    <a:pt x="0" y="727"/>
                    <a:pt x="0" y="1630"/>
                  </a:cubicBezTo>
                  <a:cubicBezTo>
                    <a:pt x="0" y="2507"/>
                    <a:pt x="727" y="3234"/>
                    <a:pt x="1629" y="3234"/>
                  </a:cubicBezTo>
                  <a:cubicBezTo>
                    <a:pt x="2506" y="3234"/>
                    <a:pt x="3233" y="2507"/>
                    <a:pt x="3233" y="1630"/>
                  </a:cubicBezTo>
                  <a:cubicBezTo>
                    <a:pt x="3233" y="727"/>
                    <a:pt x="2506" y="0"/>
                    <a:pt x="1629" y="0"/>
                  </a:cubicBezTo>
                  <a:close/>
                </a:path>
              </a:pathLst>
            </a:custGeom>
            <a:solidFill>
              <a:srgbClr val="21262A">
                <a:alpha val="16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4"/>
            <p:cNvSpPr/>
            <p:nvPr/>
          </p:nvSpPr>
          <p:spPr>
            <a:xfrm>
              <a:off x="2432481" y="1941904"/>
              <a:ext cx="249285" cy="249285"/>
            </a:xfrm>
            <a:custGeom>
              <a:avLst/>
              <a:gdLst/>
              <a:ahLst/>
              <a:cxnLst/>
              <a:rect l="l" t="t" r="r" b="b"/>
              <a:pathLst>
                <a:path w="3234" h="3234" extrusionOk="0">
                  <a:moveTo>
                    <a:pt x="1630" y="0"/>
                  </a:moveTo>
                  <a:cubicBezTo>
                    <a:pt x="727" y="0"/>
                    <a:pt x="0" y="727"/>
                    <a:pt x="0" y="1604"/>
                  </a:cubicBezTo>
                  <a:cubicBezTo>
                    <a:pt x="0" y="2506"/>
                    <a:pt x="727" y="3233"/>
                    <a:pt x="1630" y="3233"/>
                  </a:cubicBezTo>
                  <a:cubicBezTo>
                    <a:pt x="2507" y="3233"/>
                    <a:pt x="3234" y="2506"/>
                    <a:pt x="3234" y="1604"/>
                  </a:cubicBezTo>
                  <a:cubicBezTo>
                    <a:pt x="3234" y="727"/>
                    <a:pt x="2507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>
              <a:off x="2476880" y="2247147"/>
              <a:ext cx="158559" cy="156555"/>
            </a:xfrm>
            <a:custGeom>
              <a:avLst/>
              <a:gdLst/>
              <a:ahLst/>
              <a:cxnLst/>
              <a:rect l="l" t="t" r="r" b="b"/>
              <a:pathLst>
                <a:path w="2057" h="2031" extrusionOk="0">
                  <a:moveTo>
                    <a:pt x="1028" y="0"/>
                  </a:moveTo>
                  <a:cubicBezTo>
                    <a:pt x="452" y="0"/>
                    <a:pt x="1" y="451"/>
                    <a:pt x="1" y="1003"/>
                  </a:cubicBezTo>
                  <a:cubicBezTo>
                    <a:pt x="1" y="1579"/>
                    <a:pt x="452" y="2030"/>
                    <a:pt x="1028" y="2030"/>
                  </a:cubicBezTo>
                  <a:cubicBezTo>
                    <a:pt x="1580" y="2030"/>
                    <a:pt x="2056" y="1579"/>
                    <a:pt x="2056" y="1003"/>
                  </a:cubicBezTo>
                  <a:cubicBezTo>
                    <a:pt x="2056" y="451"/>
                    <a:pt x="1580" y="0"/>
                    <a:pt x="1028" y="0"/>
                  </a:cubicBezTo>
                  <a:close/>
                </a:path>
              </a:pathLst>
            </a:custGeom>
            <a:solidFill>
              <a:srgbClr val="21262A">
                <a:alpha val="16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4"/>
            <p:cNvSpPr/>
            <p:nvPr/>
          </p:nvSpPr>
          <p:spPr>
            <a:xfrm>
              <a:off x="2482738" y="2239362"/>
              <a:ext cx="158482" cy="158482"/>
            </a:xfrm>
            <a:custGeom>
              <a:avLst/>
              <a:gdLst/>
              <a:ahLst/>
              <a:cxnLst/>
              <a:rect l="l" t="t" r="r" b="b"/>
              <a:pathLst>
                <a:path w="2056" h="2056" extrusionOk="0">
                  <a:moveTo>
                    <a:pt x="1028" y="1"/>
                  </a:moveTo>
                  <a:cubicBezTo>
                    <a:pt x="451" y="1"/>
                    <a:pt x="0" y="452"/>
                    <a:pt x="0" y="1028"/>
                  </a:cubicBezTo>
                  <a:cubicBezTo>
                    <a:pt x="0" y="1580"/>
                    <a:pt x="451" y="2056"/>
                    <a:pt x="1028" y="2056"/>
                  </a:cubicBezTo>
                  <a:cubicBezTo>
                    <a:pt x="1579" y="2056"/>
                    <a:pt x="2055" y="1580"/>
                    <a:pt x="2055" y="1028"/>
                  </a:cubicBezTo>
                  <a:cubicBezTo>
                    <a:pt x="2055" y="452"/>
                    <a:pt x="1579" y="1"/>
                    <a:pt x="1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4"/>
            <p:cNvSpPr/>
            <p:nvPr/>
          </p:nvSpPr>
          <p:spPr>
            <a:xfrm>
              <a:off x="2476880" y="2446095"/>
              <a:ext cx="158559" cy="158482"/>
            </a:xfrm>
            <a:custGeom>
              <a:avLst/>
              <a:gdLst/>
              <a:ahLst/>
              <a:cxnLst/>
              <a:rect l="l" t="t" r="r" b="b"/>
              <a:pathLst>
                <a:path w="2057" h="2056" extrusionOk="0">
                  <a:moveTo>
                    <a:pt x="1028" y="1"/>
                  </a:moveTo>
                  <a:cubicBezTo>
                    <a:pt x="452" y="1"/>
                    <a:pt x="1" y="452"/>
                    <a:pt x="1" y="1028"/>
                  </a:cubicBezTo>
                  <a:cubicBezTo>
                    <a:pt x="1" y="1580"/>
                    <a:pt x="452" y="2056"/>
                    <a:pt x="1028" y="2056"/>
                  </a:cubicBezTo>
                  <a:cubicBezTo>
                    <a:pt x="1580" y="2056"/>
                    <a:pt x="2056" y="1580"/>
                    <a:pt x="2056" y="1028"/>
                  </a:cubicBezTo>
                  <a:cubicBezTo>
                    <a:pt x="2056" y="452"/>
                    <a:pt x="1580" y="1"/>
                    <a:pt x="1028" y="1"/>
                  </a:cubicBezTo>
                  <a:close/>
                </a:path>
              </a:pathLst>
            </a:custGeom>
            <a:solidFill>
              <a:srgbClr val="21262A">
                <a:alpha val="16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2482738" y="2440313"/>
              <a:ext cx="158482" cy="156555"/>
            </a:xfrm>
            <a:custGeom>
              <a:avLst/>
              <a:gdLst/>
              <a:ahLst/>
              <a:cxnLst/>
              <a:rect l="l" t="t" r="r" b="b"/>
              <a:pathLst>
                <a:path w="2056" h="2031" extrusionOk="0">
                  <a:moveTo>
                    <a:pt x="1028" y="0"/>
                  </a:moveTo>
                  <a:cubicBezTo>
                    <a:pt x="451" y="0"/>
                    <a:pt x="0" y="451"/>
                    <a:pt x="0" y="1003"/>
                  </a:cubicBezTo>
                  <a:cubicBezTo>
                    <a:pt x="0" y="1579"/>
                    <a:pt x="451" y="2030"/>
                    <a:pt x="1028" y="2030"/>
                  </a:cubicBezTo>
                  <a:cubicBezTo>
                    <a:pt x="1579" y="2030"/>
                    <a:pt x="2055" y="1579"/>
                    <a:pt x="2055" y="1003"/>
                  </a:cubicBezTo>
                  <a:cubicBezTo>
                    <a:pt x="2055" y="451"/>
                    <a:pt x="1579" y="0"/>
                    <a:pt x="10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4"/>
            <p:cNvSpPr/>
            <p:nvPr/>
          </p:nvSpPr>
          <p:spPr>
            <a:xfrm>
              <a:off x="1223149" y="2179469"/>
              <a:ext cx="104370" cy="110228"/>
            </a:xfrm>
            <a:custGeom>
              <a:avLst/>
              <a:gdLst/>
              <a:ahLst/>
              <a:cxnLst/>
              <a:rect l="l" t="t" r="r" b="b"/>
              <a:pathLst>
                <a:path w="1354" h="1430" extrusionOk="0">
                  <a:moveTo>
                    <a:pt x="0" y="1"/>
                  </a:moveTo>
                  <a:lnTo>
                    <a:pt x="0" y="1429"/>
                  </a:lnTo>
                  <a:lnTo>
                    <a:pt x="1354" y="1429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4"/>
            <p:cNvSpPr/>
            <p:nvPr/>
          </p:nvSpPr>
          <p:spPr>
            <a:xfrm>
              <a:off x="1340929" y="2179469"/>
              <a:ext cx="104447" cy="110228"/>
            </a:xfrm>
            <a:custGeom>
              <a:avLst/>
              <a:gdLst/>
              <a:ahLst/>
              <a:cxnLst/>
              <a:rect l="l" t="t" r="r" b="b"/>
              <a:pathLst>
                <a:path w="1355" h="1430" extrusionOk="0">
                  <a:moveTo>
                    <a:pt x="1" y="1"/>
                  </a:moveTo>
                  <a:lnTo>
                    <a:pt x="1" y="1429"/>
                  </a:lnTo>
                  <a:lnTo>
                    <a:pt x="1354" y="1429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1456860" y="2179469"/>
              <a:ext cx="104447" cy="110228"/>
            </a:xfrm>
            <a:custGeom>
              <a:avLst/>
              <a:gdLst/>
              <a:ahLst/>
              <a:cxnLst/>
              <a:rect l="l" t="t" r="r" b="b"/>
              <a:pathLst>
                <a:path w="1355" h="1430" extrusionOk="0">
                  <a:moveTo>
                    <a:pt x="1" y="1"/>
                  </a:moveTo>
                  <a:lnTo>
                    <a:pt x="1" y="1429"/>
                  </a:lnTo>
                  <a:lnTo>
                    <a:pt x="1354" y="1429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4"/>
            <p:cNvSpPr/>
            <p:nvPr/>
          </p:nvSpPr>
          <p:spPr>
            <a:xfrm>
              <a:off x="1773742" y="1988230"/>
              <a:ext cx="104370" cy="112155"/>
            </a:xfrm>
            <a:custGeom>
              <a:avLst/>
              <a:gdLst/>
              <a:ahLst/>
              <a:cxnLst/>
              <a:rect l="l" t="t" r="r" b="b"/>
              <a:pathLst>
                <a:path w="1354" h="1455" extrusionOk="0">
                  <a:moveTo>
                    <a:pt x="0" y="1"/>
                  </a:moveTo>
                  <a:lnTo>
                    <a:pt x="0" y="1454"/>
                  </a:lnTo>
                  <a:lnTo>
                    <a:pt x="1353" y="1454"/>
                  </a:lnTo>
                  <a:lnTo>
                    <a:pt x="13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4"/>
            <p:cNvSpPr/>
            <p:nvPr/>
          </p:nvSpPr>
          <p:spPr>
            <a:xfrm>
              <a:off x="1889596" y="1988230"/>
              <a:ext cx="106374" cy="112155"/>
            </a:xfrm>
            <a:custGeom>
              <a:avLst/>
              <a:gdLst/>
              <a:ahLst/>
              <a:cxnLst/>
              <a:rect l="l" t="t" r="r" b="b"/>
              <a:pathLst>
                <a:path w="1380" h="1455" extrusionOk="0">
                  <a:moveTo>
                    <a:pt x="1" y="1"/>
                  </a:moveTo>
                  <a:lnTo>
                    <a:pt x="1" y="1454"/>
                  </a:lnTo>
                  <a:lnTo>
                    <a:pt x="1379" y="1454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4"/>
            <p:cNvSpPr/>
            <p:nvPr/>
          </p:nvSpPr>
          <p:spPr>
            <a:xfrm>
              <a:off x="2007453" y="1988230"/>
              <a:ext cx="104447" cy="112155"/>
            </a:xfrm>
            <a:custGeom>
              <a:avLst/>
              <a:gdLst/>
              <a:ahLst/>
              <a:cxnLst/>
              <a:rect l="l" t="t" r="r" b="b"/>
              <a:pathLst>
                <a:path w="1355" h="1455" extrusionOk="0">
                  <a:moveTo>
                    <a:pt x="1" y="1"/>
                  </a:moveTo>
                  <a:lnTo>
                    <a:pt x="1" y="1454"/>
                  </a:lnTo>
                  <a:lnTo>
                    <a:pt x="1354" y="1454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4"/>
            <p:cNvSpPr/>
            <p:nvPr/>
          </p:nvSpPr>
          <p:spPr>
            <a:xfrm>
              <a:off x="1773742" y="2281911"/>
              <a:ext cx="104370" cy="110151"/>
            </a:xfrm>
            <a:custGeom>
              <a:avLst/>
              <a:gdLst/>
              <a:ahLst/>
              <a:cxnLst/>
              <a:rect l="l" t="t" r="r" b="b"/>
              <a:pathLst>
                <a:path w="1354" h="1429" extrusionOk="0">
                  <a:moveTo>
                    <a:pt x="0" y="0"/>
                  </a:moveTo>
                  <a:lnTo>
                    <a:pt x="0" y="1429"/>
                  </a:lnTo>
                  <a:lnTo>
                    <a:pt x="1353" y="142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4"/>
            <p:cNvSpPr/>
            <p:nvPr/>
          </p:nvSpPr>
          <p:spPr>
            <a:xfrm>
              <a:off x="1889596" y="2281911"/>
              <a:ext cx="106374" cy="110151"/>
            </a:xfrm>
            <a:custGeom>
              <a:avLst/>
              <a:gdLst/>
              <a:ahLst/>
              <a:cxnLst/>
              <a:rect l="l" t="t" r="r" b="b"/>
              <a:pathLst>
                <a:path w="1380" h="1429" extrusionOk="0">
                  <a:moveTo>
                    <a:pt x="1" y="0"/>
                  </a:moveTo>
                  <a:lnTo>
                    <a:pt x="1" y="1429"/>
                  </a:lnTo>
                  <a:lnTo>
                    <a:pt x="1379" y="1429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4"/>
            <p:cNvSpPr/>
            <p:nvPr/>
          </p:nvSpPr>
          <p:spPr>
            <a:xfrm>
              <a:off x="2007453" y="2281911"/>
              <a:ext cx="104447" cy="110151"/>
            </a:xfrm>
            <a:custGeom>
              <a:avLst/>
              <a:gdLst/>
              <a:ahLst/>
              <a:cxnLst/>
              <a:rect l="l" t="t" r="r" b="b"/>
              <a:pathLst>
                <a:path w="1355" h="1429" extrusionOk="0">
                  <a:moveTo>
                    <a:pt x="1" y="0"/>
                  </a:moveTo>
                  <a:lnTo>
                    <a:pt x="1" y="1429"/>
                  </a:lnTo>
                  <a:lnTo>
                    <a:pt x="1354" y="1429"/>
                  </a:lnTo>
                  <a:lnTo>
                    <a:pt x="13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4"/>
            <p:cNvSpPr/>
            <p:nvPr/>
          </p:nvSpPr>
          <p:spPr>
            <a:xfrm>
              <a:off x="1228930" y="1984376"/>
              <a:ext cx="102443" cy="102443"/>
            </a:xfrm>
            <a:custGeom>
              <a:avLst/>
              <a:gdLst/>
              <a:ahLst/>
              <a:cxnLst/>
              <a:rect l="l" t="t" r="r" b="b"/>
              <a:pathLst>
                <a:path w="1329" h="1329" extrusionOk="0">
                  <a:moveTo>
                    <a:pt x="677" y="1"/>
                  </a:moveTo>
                  <a:cubicBezTo>
                    <a:pt x="301" y="1"/>
                    <a:pt x="0" y="301"/>
                    <a:pt x="0" y="677"/>
                  </a:cubicBezTo>
                  <a:cubicBezTo>
                    <a:pt x="0" y="1028"/>
                    <a:pt x="301" y="1329"/>
                    <a:pt x="677" y="1329"/>
                  </a:cubicBezTo>
                  <a:cubicBezTo>
                    <a:pt x="1028" y="1329"/>
                    <a:pt x="1329" y="1028"/>
                    <a:pt x="1329" y="677"/>
                  </a:cubicBezTo>
                  <a:cubicBezTo>
                    <a:pt x="1329" y="301"/>
                    <a:pt x="1028" y="1"/>
                    <a:pt x="6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4"/>
            <p:cNvSpPr/>
            <p:nvPr/>
          </p:nvSpPr>
          <p:spPr>
            <a:xfrm>
              <a:off x="1375770" y="1984376"/>
              <a:ext cx="102443" cy="102443"/>
            </a:xfrm>
            <a:custGeom>
              <a:avLst/>
              <a:gdLst/>
              <a:ahLst/>
              <a:cxnLst/>
              <a:rect l="l" t="t" r="r" b="b"/>
              <a:pathLst>
                <a:path w="1329" h="1329" extrusionOk="0">
                  <a:moveTo>
                    <a:pt x="652" y="1"/>
                  </a:moveTo>
                  <a:cubicBezTo>
                    <a:pt x="276" y="1"/>
                    <a:pt x="0" y="301"/>
                    <a:pt x="0" y="677"/>
                  </a:cubicBezTo>
                  <a:cubicBezTo>
                    <a:pt x="0" y="1028"/>
                    <a:pt x="276" y="1329"/>
                    <a:pt x="652" y="1329"/>
                  </a:cubicBezTo>
                  <a:cubicBezTo>
                    <a:pt x="1028" y="1329"/>
                    <a:pt x="1328" y="1028"/>
                    <a:pt x="1328" y="677"/>
                  </a:cubicBezTo>
                  <a:cubicBezTo>
                    <a:pt x="1328" y="301"/>
                    <a:pt x="1028" y="1"/>
                    <a:pt x="6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4"/>
            <p:cNvSpPr/>
            <p:nvPr/>
          </p:nvSpPr>
          <p:spPr>
            <a:xfrm>
              <a:off x="1520606" y="1984376"/>
              <a:ext cx="102520" cy="102443"/>
            </a:xfrm>
            <a:custGeom>
              <a:avLst/>
              <a:gdLst/>
              <a:ahLst/>
              <a:cxnLst/>
              <a:rect l="l" t="t" r="r" b="b"/>
              <a:pathLst>
                <a:path w="1330" h="1329" extrusionOk="0">
                  <a:moveTo>
                    <a:pt x="652" y="1"/>
                  </a:moveTo>
                  <a:cubicBezTo>
                    <a:pt x="302" y="1"/>
                    <a:pt x="1" y="301"/>
                    <a:pt x="1" y="677"/>
                  </a:cubicBezTo>
                  <a:cubicBezTo>
                    <a:pt x="1" y="1028"/>
                    <a:pt x="302" y="1329"/>
                    <a:pt x="652" y="1329"/>
                  </a:cubicBezTo>
                  <a:cubicBezTo>
                    <a:pt x="1028" y="1329"/>
                    <a:pt x="1329" y="1028"/>
                    <a:pt x="1329" y="677"/>
                  </a:cubicBezTo>
                  <a:cubicBezTo>
                    <a:pt x="1329" y="301"/>
                    <a:pt x="1028" y="1"/>
                    <a:pt x="6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4"/>
            <p:cNvSpPr/>
            <p:nvPr/>
          </p:nvSpPr>
          <p:spPr>
            <a:xfrm>
              <a:off x="1609481" y="2150487"/>
              <a:ext cx="131426" cy="131503"/>
            </a:xfrm>
            <a:custGeom>
              <a:avLst/>
              <a:gdLst/>
              <a:ahLst/>
              <a:cxnLst/>
              <a:rect l="l" t="t" r="r" b="b"/>
              <a:pathLst>
                <a:path w="1705" h="1706" extrusionOk="0">
                  <a:moveTo>
                    <a:pt x="853" y="1"/>
                  </a:moveTo>
                  <a:lnTo>
                    <a:pt x="552" y="552"/>
                  </a:lnTo>
                  <a:lnTo>
                    <a:pt x="1" y="853"/>
                  </a:lnTo>
                  <a:lnTo>
                    <a:pt x="552" y="1154"/>
                  </a:lnTo>
                  <a:lnTo>
                    <a:pt x="853" y="1705"/>
                  </a:lnTo>
                  <a:lnTo>
                    <a:pt x="1154" y="1154"/>
                  </a:lnTo>
                  <a:lnTo>
                    <a:pt x="1705" y="853"/>
                  </a:lnTo>
                  <a:lnTo>
                    <a:pt x="1154" y="552"/>
                  </a:lnTo>
                  <a:lnTo>
                    <a:pt x="8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4"/>
            <p:cNvSpPr/>
            <p:nvPr/>
          </p:nvSpPr>
          <p:spPr>
            <a:xfrm>
              <a:off x="2146586" y="2357219"/>
              <a:ext cx="131426" cy="131426"/>
            </a:xfrm>
            <a:custGeom>
              <a:avLst/>
              <a:gdLst/>
              <a:ahLst/>
              <a:cxnLst/>
              <a:rect l="l" t="t" r="r" b="b"/>
              <a:pathLst>
                <a:path w="1705" h="1705" extrusionOk="0">
                  <a:moveTo>
                    <a:pt x="852" y="1"/>
                  </a:moveTo>
                  <a:lnTo>
                    <a:pt x="552" y="552"/>
                  </a:lnTo>
                  <a:lnTo>
                    <a:pt x="0" y="853"/>
                  </a:lnTo>
                  <a:lnTo>
                    <a:pt x="552" y="1154"/>
                  </a:lnTo>
                  <a:lnTo>
                    <a:pt x="852" y="1705"/>
                  </a:lnTo>
                  <a:lnTo>
                    <a:pt x="1153" y="1154"/>
                  </a:lnTo>
                  <a:lnTo>
                    <a:pt x="1704" y="853"/>
                  </a:lnTo>
                  <a:lnTo>
                    <a:pt x="1153" y="5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4"/>
            <p:cNvSpPr/>
            <p:nvPr/>
          </p:nvSpPr>
          <p:spPr>
            <a:xfrm>
              <a:off x="1112999" y="2357219"/>
              <a:ext cx="133353" cy="131426"/>
            </a:xfrm>
            <a:custGeom>
              <a:avLst/>
              <a:gdLst/>
              <a:ahLst/>
              <a:cxnLst/>
              <a:rect l="l" t="t" r="r" b="b"/>
              <a:pathLst>
                <a:path w="1730" h="1705" extrusionOk="0">
                  <a:moveTo>
                    <a:pt x="853" y="1"/>
                  </a:moveTo>
                  <a:lnTo>
                    <a:pt x="552" y="552"/>
                  </a:lnTo>
                  <a:lnTo>
                    <a:pt x="1" y="853"/>
                  </a:lnTo>
                  <a:lnTo>
                    <a:pt x="552" y="1154"/>
                  </a:lnTo>
                  <a:lnTo>
                    <a:pt x="853" y="1705"/>
                  </a:lnTo>
                  <a:lnTo>
                    <a:pt x="1179" y="1154"/>
                  </a:lnTo>
                  <a:lnTo>
                    <a:pt x="1730" y="853"/>
                  </a:lnTo>
                  <a:lnTo>
                    <a:pt x="1179" y="552"/>
                  </a:lnTo>
                  <a:lnTo>
                    <a:pt x="8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Google Shape;592;p34"/>
          <p:cNvSpPr/>
          <p:nvPr/>
        </p:nvSpPr>
        <p:spPr>
          <a:xfrm rot="-1582766">
            <a:off x="3458443" y="1667432"/>
            <a:ext cx="425088" cy="124462"/>
          </a:xfrm>
          <a:custGeom>
            <a:avLst/>
            <a:gdLst/>
            <a:ahLst/>
            <a:cxnLst/>
            <a:rect l="l" t="t" r="r" b="b"/>
            <a:pathLst>
              <a:path w="4512" h="1321" extrusionOk="0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 Videogames MK Plan by Slidesgo">
  <a:themeElements>
    <a:clrScheme name="Simple Light">
      <a:dk1>
        <a:srgbClr val="FFFFFF"/>
      </a:dk1>
      <a:lt1>
        <a:srgbClr val="512A8E"/>
      </a:lt1>
      <a:dk2>
        <a:srgbClr val="FFE400"/>
      </a:dk2>
      <a:lt2>
        <a:srgbClr val="FFA7BB"/>
      </a:lt2>
      <a:accent1>
        <a:srgbClr val="EB7DFF"/>
      </a:accent1>
      <a:accent2>
        <a:srgbClr val="7D1399"/>
      </a:accent2>
      <a:accent3>
        <a:srgbClr val="A5DBFF"/>
      </a:accent3>
      <a:accent4>
        <a:srgbClr val="FDE8DA"/>
      </a:accent4>
      <a:accent5>
        <a:srgbClr val="21262A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191</Words>
  <Application>Microsoft Office PowerPoint</Application>
  <PresentationFormat>Экран (16:9)</PresentationFormat>
  <Paragraphs>55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Anaheim</vt:lpstr>
      <vt:lpstr>Arial</vt:lpstr>
      <vt:lpstr>Bebas Neue</vt:lpstr>
      <vt:lpstr>Press Start 2P</vt:lpstr>
      <vt:lpstr>Retro Videogames MK Plan by Slidesgo</vt:lpstr>
      <vt:lpstr>Игры на Python</vt:lpstr>
      <vt:lpstr>Презентация PowerPoint</vt:lpstr>
      <vt:lpstr>ЗАДАЧИ</vt:lpstr>
      <vt:lpstr> </vt:lpstr>
      <vt:lpstr>ИСПОЛЬЗОВАННЫЕ  ИНСТРУМЕНТЫ И ТЕХНОЛОГИИ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Игры на Python</dc:title>
  <dc:creator>Alexandr</dc:creator>
  <cp:lastModifiedBy>Alexandr M</cp:lastModifiedBy>
  <cp:revision>8</cp:revision>
  <dcterms:modified xsi:type="dcterms:W3CDTF">2024-03-29T23:01:55Z</dcterms:modified>
</cp:coreProperties>
</file>